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3" r:id="rId3"/>
    <p:sldMasterId id="2147483654" r:id="rId4"/>
    <p:sldMasterId id="2147484793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0" r:id="rId7"/>
    <p:sldId id="360" r:id="rId8"/>
    <p:sldId id="359" r:id="rId9"/>
    <p:sldId id="361" r:id="rId10"/>
    <p:sldId id="362" r:id="rId11"/>
    <p:sldId id="365" r:id="rId12"/>
    <p:sldId id="366" r:id="rId13"/>
    <p:sldId id="363" r:id="rId14"/>
    <p:sldId id="364" r:id="rId15"/>
    <p:sldId id="367" r:id="rId16"/>
    <p:sldId id="368" r:id="rId17"/>
    <p:sldId id="369" r:id="rId18"/>
    <p:sldId id="280" r:id="rId19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CEC"/>
    <a:srgbClr val="0A47F4"/>
    <a:srgbClr val="EAEAEA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 autoAdjust="0"/>
  </p:normalViewPr>
  <p:slideViewPr>
    <p:cSldViewPr>
      <p:cViewPr>
        <p:scale>
          <a:sx n="100" d="100"/>
          <a:sy n="100" d="100"/>
        </p:scale>
        <p:origin x="-2016" y="-4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Используй современные операционные системы, имеющие серьёзный уровень защиты от вредоносных программ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Постоянно устанавливай патчи (цифровые заплатки, которые автоматически устанавливаются с целью доработки программы) и другие обновления своей операционной системы. Скачивай их только с официального сайта разработчика ОС. Если существует режим автоматического обновления, включи его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Работай на своем компьютере под правами пользователя, а не администратора. Это не позволит большинству вредоносных программ инсталлироваться на твоем персональном компьютере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8DBFD192-0E4B-4E1F-AE43-7C5E3CCCDAA2}" type="presOf" srcId="{7B174925-6A06-450C-9CAA-EDF8EBBD51BC}" destId="{4BB49C58-F4CF-411A-8D5B-26CD28859D36}" srcOrd="1" destOrd="0" presId="urn:microsoft.com/office/officeart/2005/8/layout/list1"/>
    <dgm:cxn modelId="{4C214F8A-0988-41C2-8C45-8047CCFF4DC8}" type="presOf" srcId="{3CD94E13-3DB4-46F9-B87A-C7D7CCC77F17}" destId="{0A103630-DA66-4F39-9405-9B8370638FCA}" srcOrd="1" destOrd="0" presId="urn:microsoft.com/office/officeart/2005/8/layout/list1"/>
    <dgm:cxn modelId="{4B438DA1-D5E0-4137-AF46-FACB38E22392}" type="presOf" srcId="{64E39499-D4A6-4C8D-8A85-6727BE248866}" destId="{D36549A2-21EF-4AAC-B47C-ECAE64DA3BF7}" srcOrd="1" destOrd="0" presId="urn:microsoft.com/office/officeart/2005/8/layout/list1"/>
    <dgm:cxn modelId="{BD42D3BD-FEDD-4182-9BD6-529C83AB4D1A}" type="presOf" srcId="{3CD94E13-3DB4-46F9-B87A-C7D7CCC77F17}" destId="{DED294B3-FE1D-4502-9963-38F1B206F151}" srcOrd="0" destOrd="0" presId="urn:microsoft.com/office/officeart/2005/8/layout/list1"/>
    <dgm:cxn modelId="{B23AD0AB-5883-49BE-96FD-F98F19BDC595}" type="presOf" srcId="{64E39499-D4A6-4C8D-8A85-6727BE248866}" destId="{5B0C4F68-97C5-4587-B79A-CB6979723F54}" srcOrd="0" destOrd="0" presId="urn:microsoft.com/office/officeart/2005/8/layout/list1"/>
    <dgm:cxn modelId="{27B8F130-EB72-4C5D-AF87-8646BD107483}" type="presOf" srcId="{81A97E0E-F64A-465A-9594-FEFDF52B0B13}" destId="{2243D4E2-0F81-4D72-B91D-3C4FCD8C4674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B8CD6DD9-650B-4179-ACCE-AC52EFA5DC9E}" type="presOf" srcId="{7B174925-6A06-450C-9CAA-EDF8EBBD51BC}" destId="{679436C6-E853-4BA5-AE12-2F93C48D81C9}" srcOrd="0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DD633C0B-D3C3-4B9B-9549-6834BB77A3D4}" type="presParOf" srcId="{2243D4E2-0F81-4D72-B91D-3C4FCD8C4674}" destId="{31846289-4991-41C6-A5D0-916D929FE258}" srcOrd="0" destOrd="0" presId="urn:microsoft.com/office/officeart/2005/8/layout/list1"/>
    <dgm:cxn modelId="{99BC1BDD-DD97-47A9-8C09-BE847B74DDD2}" type="presParOf" srcId="{31846289-4991-41C6-A5D0-916D929FE258}" destId="{679436C6-E853-4BA5-AE12-2F93C48D81C9}" srcOrd="0" destOrd="0" presId="urn:microsoft.com/office/officeart/2005/8/layout/list1"/>
    <dgm:cxn modelId="{72C3C720-106A-4354-8531-AE1D1999F069}" type="presParOf" srcId="{31846289-4991-41C6-A5D0-916D929FE258}" destId="{4BB49C58-F4CF-411A-8D5B-26CD28859D36}" srcOrd="1" destOrd="0" presId="urn:microsoft.com/office/officeart/2005/8/layout/list1"/>
    <dgm:cxn modelId="{6867A90B-1E48-4EB0-9981-DAB48F62877C}" type="presParOf" srcId="{2243D4E2-0F81-4D72-B91D-3C4FCD8C4674}" destId="{C94BA34D-BD1A-47DD-9C88-494560E1E945}" srcOrd="1" destOrd="0" presId="urn:microsoft.com/office/officeart/2005/8/layout/list1"/>
    <dgm:cxn modelId="{1108DE4A-2929-45EC-B5A9-82CDE4E258CA}" type="presParOf" srcId="{2243D4E2-0F81-4D72-B91D-3C4FCD8C4674}" destId="{66C1520C-D83C-46CA-99E9-790BCDF41722}" srcOrd="2" destOrd="0" presId="urn:microsoft.com/office/officeart/2005/8/layout/list1"/>
    <dgm:cxn modelId="{E47D8C38-D3A3-4727-809F-44E5101F34BA}" type="presParOf" srcId="{2243D4E2-0F81-4D72-B91D-3C4FCD8C4674}" destId="{E9A23C70-8231-4B84-A92F-E32C5829B93B}" srcOrd="3" destOrd="0" presId="urn:microsoft.com/office/officeart/2005/8/layout/list1"/>
    <dgm:cxn modelId="{71BFC93A-ABA7-45B3-ACA2-A4980E85EB47}" type="presParOf" srcId="{2243D4E2-0F81-4D72-B91D-3C4FCD8C4674}" destId="{9F2B4FBC-3A28-4B63-AA96-FC0E4FE237EE}" srcOrd="4" destOrd="0" presId="urn:microsoft.com/office/officeart/2005/8/layout/list1"/>
    <dgm:cxn modelId="{87B045C9-0E57-4A91-8870-C77D77A2FBFA}" type="presParOf" srcId="{9F2B4FBC-3A28-4B63-AA96-FC0E4FE237EE}" destId="{5B0C4F68-97C5-4587-B79A-CB6979723F54}" srcOrd="0" destOrd="0" presId="urn:microsoft.com/office/officeart/2005/8/layout/list1"/>
    <dgm:cxn modelId="{F906739D-6FF3-42EA-8FB9-B8AC9BFE0235}" type="presParOf" srcId="{9F2B4FBC-3A28-4B63-AA96-FC0E4FE237EE}" destId="{D36549A2-21EF-4AAC-B47C-ECAE64DA3BF7}" srcOrd="1" destOrd="0" presId="urn:microsoft.com/office/officeart/2005/8/layout/list1"/>
    <dgm:cxn modelId="{9408644D-B60D-4879-A357-A5B183A8B29E}" type="presParOf" srcId="{2243D4E2-0F81-4D72-B91D-3C4FCD8C4674}" destId="{18F90ABD-CEF5-473E-A290-DCAD6C137AFA}" srcOrd="5" destOrd="0" presId="urn:microsoft.com/office/officeart/2005/8/layout/list1"/>
    <dgm:cxn modelId="{F9101DEC-9CC7-4522-AA3C-6D286542828D}" type="presParOf" srcId="{2243D4E2-0F81-4D72-B91D-3C4FCD8C4674}" destId="{16EDD8C8-F0E6-42BD-B941-8A9A93502850}" srcOrd="6" destOrd="0" presId="urn:microsoft.com/office/officeart/2005/8/layout/list1"/>
    <dgm:cxn modelId="{8F1DF268-CE7A-4E6B-9BBF-B2ACDE5F0F23}" type="presParOf" srcId="{2243D4E2-0F81-4D72-B91D-3C4FCD8C4674}" destId="{44397A4E-B51E-4AE7-BE13-A1F211B75285}" srcOrd="7" destOrd="0" presId="urn:microsoft.com/office/officeart/2005/8/layout/list1"/>
    <dgm:cxn modelId="{4F6E4C2A-1CE2-4C5F-8079-14A607B29721}" type="presParOf" srcId="{2243D4E2-0F81-4D72-B91D-3C4FCD8C4674}" destId="{4127F490-B2D4-4C28-9268-CA38BF9DCC58}" srcOrd="8" destOrd="0" presId="urn:microsoft.com/office/officeart/2005/8/layout/list1"/>
    <dgm:cxn modelId="{6DCA1746-6C99-4533-95EB-FC07AAA98BD5}" type="presParOf" srcId="{4127F490-B2D4-4C28-9268-CA38BF9DCC58}" destId="{DED294B3-FE1D-4502-9963-38F1B206F151}" srcOrd="0" destOrd="0" presId="urn:microsoft.com/office/officeart/2005/8/layout/list1"/>
    <dgm:cxn modelId="{0F4B89B0-7C9C-4696-9944-157063BC33F5}" type="presParOf" srcId="{4127F490-B2D4-4C28-9268-CA38BF9DCC58}" destId="{0A103630-DA66-4F39-9405-9B8370638FCA}" srcOrd="1" destOrd="0" presId="urn:microsoft.com/office/officeart/2005/8/layout/list1"/>
    <dgm:cxn modelId="{A61106AB-8FAC-44BB-9FA1-D752E456FCC9}" type="presParOf" srcId="{2243D4E2-0F81-4D72-B91D-3C4FCD8C4674}" destId="{2A3AA6D4-EF3F-4D62-A784-6989B51B12E1}" srcOrd="9" destOrd="0" presId="urn:microsoft.com/office/officeart/2005/8/layout/list1"/>
    <dgm:cxn modelId="{7776D110-E38F-447F-AD71-EE819E00CEBA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Следи за своим аккаунтом. Если ты подозреваешь, что твоя анкета была взломана, то необходимо заблокировать ее и сообщить администраторам ресурса об этом как можно скорее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Используй безопасные веб-сайты, в том числе, интернет-магазинов и поисковых систем</a:t>
          </a:r>
          <a:endParaRPr lang="ru-RU" sz="1600" kern="1200" dirty="0">
            <a:solidFill>
              <a:schemeClr val="tx1"/>
            </a:solidFill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Используй сложные и разные пароли. Таким образом, если тебя взломают, то злоумышленники получат доступ только к одному твоему профилю в сети, а не ко всем</a:t>
          </a:r>
          <a:endParaRPr lang="ru-RU" sz="1600" kern="1200" dirty="0">
            <a:solidFill>
              <a:schemeClr val="tx1"/>
            </a:solidFill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 custScaleY="1387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2FFA3791-9D40-4F44-A202-BA25E3F9A4B6}" type="presOf" srcId="{3CD94E13-3DB4-46F9-B87A-C7D7CCC77F17}" destId="{0A103630-DA66-4F39-9405-9B8370638FCA}" srcOrd="1" destOrd="0" presId="urn:microsoft.com/office/officeart/2005/8/layout/list1"/>
    <dgm:cxn modelId="{B85ECB65-E3C6-4F19-9F23-6E089111A617}" type="presOf" srcId="{7B174925-6A06-450C-9CAA-EDF8EBBD51BC}" destId="{679436C6-E853-4BA5-AE12-2F93C48D81C9}" srcOrd="0" destOrd="0" presId="urn:microsoft.com/office/officeart/2005/8/layout/list1"/>
    <dgm:cxn modelId="{B8142FAF-8B13-4BE1-9E6E-529B481A1CE6}" type="presOf" srcId="{64E39499-D4A6-4C8D-8A85-6727BE248866}" destId="{5B0C4F68-97C5-4587-B79A-CB6979723F54}" srcOrd="0" destOrd="0" presId="urn:microsoft.com/office/officeart/2005/8/layout/list1"/>
    <dgm:cxn modelId="{81808980-AC6D-4349-8EF3-49B21B9BDDAF}" type="presOf" srcId="{64E39499-D4A6-4C8D-8A85-6727BE248866}" destId="{D36549A2-21EF-4AAC-B47C-ECAE64DA3BF7}" srcOrd="1" destOrd="0" presId="urn:microsoft.com/office/officeart/2005/8/layout/list1"/>
    <dgm:cxn modelId="{F13F7EBD-5DBB-4E40-92CD-4D82940AD02F}" type="presOf" srcId="{7B174925-6A06-450C-9CAA-EDF8EBBD51BC}" destId="{4BB49C58-F4CF-411A-8D5B-26CD28859D36}" srcOrd="1" destOrd="0" presId="urn:microsoft.com/office/officeart/2005/8/layout/list1"/>
    <dgm:cxn modelId="{D44EF200-A692-4737-8786-7F857D9F5FA5}" type="presOf" srcId="{81A97E0E-F64A-465A-9594-FEFDF52B0B13}" destId="{2243D4E2-0F81-4D72-B91D-3C4FCD8C4674}" srcOrd="0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386C5DF2-1398-40D1-969B-5D9E4A43FD05}" type="presOf" srcId="{3CD94E13-3DB4-46F9-B87A-C7D7CCC77F17}" destId="{DED294B3-FE1D-4502-9963-38F1B206F151}" srcOrd="0" destOrd="0" presId="urn:microsoft.com/office/officeart/2005/8/layout/list1"/>
    <dgm:cxn modelId="{1BC7A112-B7F8-429F-A761-FB3AD00238D2}" type="presParOf" srcId="{2243D4E2-0F81-4D72-B91D-3C4FCD8C4674}" destId="{31846289-4991-41C6-A5D0-916D929FE258}" srcOrd="0" destOrd="0" presId="urn:microsoft.com/office/officeart/2005/8/layout/list1"/>
    <dgm:cxn modelId="{59A74321-0A12-45D1-94C1-DC48CD369352}" type="presParOf" srcId="{31846289-4991-41C6-A5D0-916D929FE258}" destId="{679436C6-E853-4BA5-AE12-2F93C48D81C9}" srcOrd="0" destOrd="0" presId="urn:microsoft.com/office/officeart/2005/8/layout/list1"/>
    <dgm:cxn modelId="{7B9C5C78-0D01-4F1C-A810-B2AF8FE91FFD}" type="presParOf" srcId="{31846289-4991-41C6-A5D0-916D929FE258}" destId="{4BB49C58-F4CF-411A-8D5B-26CD28859D36}" srcOrd="1" destOrd="0" presId="urn:microsoft.com/office/officeart/2005/8/layout/list1"/>
    <dgm:cxn modelId="{4BFDC04E-8A28-4350-9E91-8524664518E9}" type="presParOf" srcId="{2243D4E2-0F81-4D72-B91D-3C4FCD8C4674}" destId="{C94BA34D-BD1A-47DD-9C88-494560E1E945}" srcOrd="1" destOrd="0" presId="urn:microsoft.com/office/officeart/2005/8/layout/list1"/>
    <dgm:cxn modelId="{8E222957-E94A-4D4D-A6FD-892B145513B2}" type="presParOf" srcId="{2243D4E2-0F81-4D72-B91D-3C4FCD8C4674}" destId="{66C1520C-D83C-46CA-99E9-790BCDF41722}" srcOrd="2" destOrd="0" presId="urn:microsoft.com/office/officeart/2005/8/layout/list1"/>
    <dgm:cxn modelId="{934826A1-CF27-4163-867B-F884CF6AA0B3}" type="presParOf" srcId="{2243D4E2-0F81-4D72-B91D-3C4FCD8C4674}" destId="{E9A23C70-8231-4B84-A92F-E32C5829B93B}" srcOrd="3" destOrd="0" presId="urn:microsoft.com/office/officeart/2005/8/layout/list1"/>
    <dgm:cxn modelId="{174FE1E1-C9B3-4510-A16B-371A0D084BD8}" type="presParOf" srcId="{2243D4E2-0F81-4D72-B91D-3C4FCD8C4674}" destId="{9F2B4FBC-3A28-4B63-AA96-FC0E4FE237EE}" srcOrd="4" destOrd="0" presId="urn:microsoft.com/office/officeart/2005/8/layout/list1"/>
    <dgm:cxn modelId="{74CC4A97-87D7-4FB9-B4F3-584AF00CC17B}" type="presParOf" srcId="{9F2B4FBC-3A28-4B63-AA96-FC0E4FE237EE}" destId="{5B0C4F68-97C5-4587-B79A-CB6979723F54}" srcOrd="0" destOrd="0" presId="urn:microsoft.com/office/officeart/2005/8/layout/list1"/>
    <dgm:cxn modelId="{03F02777-7D41-4232-AB92-F6DD1F41615E}" type="presParOf" srcId="{9F2B4FBC-3A28-4B63-AA96-FC0E4FE237EE}" destId="{D36549A2-21EF-4AAC-B47C-ECAE64DA3BF7}" srcOrd="1" destOrd="0" presId="urn:microsoft.com/office/officeart/2005/8/layout/list1"/>
    <dgm:cxn modelId="{DF8E79EC-AC21-41C4-BA3E-511A0BFDF4FA}" type="presParOf" srcId="{2243D4E2-0F81-4D72-B91D-3C4FCD8C4674}" destId="{18F90ABD-CEF5-473E-A290-DCAD6C137AFA}" srcOrd="5" destOrd="0" presId="urn:microsoft.com/office/officeart/2005/8/layout/list1"/>
    <dgm:cxn modelId="{22ED756B-C7A7-49BD-B1A4-0DE94BD15524}" type="presParOf" srcId="{2243D4E2-0F81-4D72-B91D-3C4FCD8C4674}" destId="{16EDD8C8-F0E6-42BD-B941-8A9A93502850}" srcOrd="6" destOrd="0" presId="urn:microsoft.com/office/officeart/2005/8/layout/list1"/>
    <dgm:cxn modelId="{CD4BFE4D-05AB-4AC7-8B62-032EBFD42077}" type="presParOf" srcId="{2243D4E2-0F81-4D72-B91D-3C4FCD8C4674}" destId="{44397A4E-B51E-4AE7-BE13-A1F211B75285}" srcOrd="7" destOrd="0" presId="urn:microsoft.com/office/officeart/2005/8/layout/list1"/>
    <dgm:cxn modelId="{D5D1F176-A81B-464C-9943-66A339A62940}" type="presParOf" srcId="{2243D4E2-0F81-4D72-B91D-3C4FCD8C4674}" destId="{4127F490-B2D4-4C28-9268-CA38BF9DCC58}" srcOrd="8" destOrd="0" presId="urn:microsoft.com/office/officeart/2005/8/layout/list1"/>
    <dgm:cxn modelId="{F46FBC21-1A6C-459D-BFBA-5E22C143052E}" type="presParOf" srcId="{4127F490-B2D4-4C28-9268-CA38BF9DCC58}" destId="{DED294B3-FE1D-4502-9963-38F1B206F151}" srcOrd="0" destOrd="0" presId="urn:microsoft.com/office/officeart/2005/8/layout/list1"/>
    <dgm:cxn modelId="{37B03E3F-5597-4155-A973-1A8A7017A7FE}" type="presParOf" srcId="{4127F490-B2D4-4C28-9268-CA38BF9DCC58}" destId="{0A103630-DA66-4F39-9405-9B8370638FCA}" srcOrd="1" destOrd="0" presId="urn:microsoft.com/office/officeart/2005/8/layout/list1"/>
    <dgm:cxn modelId="{354F5BC2-00F3-4FAF-95F9-171477C3436B}" type="presParOf" srcId="{2243D4E2-0F81-4D72-B91D-3C4FCD8C4674}" destId="{2A3AA6D4-EF3F-4D62-A784-6989B51B12E1}" srcOrd="9" destOrd="0" presId="urn:microsoft.com/office/officeart/2005/8/layout/list1"/>
    <dgm:cxn modelId="{24DF7265-2243-45F0-A145-08745C065FAE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Если тебя взломали, то необходимо предупредить всех своих знакомых, которые добавлены у тебя в друзьях, о том, что тебя взломали и, возможно, от твоего имени будет рассылаться спам и ссылки на </a:t>
          </a:r>
          <a:r>
            <a:rPr lang="ru-RU" sz="1600" dirty="0" err="1" smtClean="0">
              <a:solidFill>
                <a:schemeClr val="tx1"/>
              </a:solidFill>
            </a:rPr>
            <a:t>фишинговые</a:t>
          </a:r>
          <a:r>
            <a:rPr lang="ru-RU" sz="1600" dirty="0" smtClean="0">
              <a:solidFill>
                <a:schemeClr val="tx1"/>
              </a:solidFill>
            </a:rPr>
            <a:t> сайты</a:t>
          </a:r>
          <a:endParaRPr lang="ru-RU" sz="1600" dirty="0">
            <a:solidFill>
              <a:schemeClr val="tx1"/>
            </a:solidFill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Установи надежный пароль (PIN) на мобильный телефон</a:t>
          </a:r>
          <a:endParaRPr lang="ru-RU" sz="1600" dirty="0">
            <a:solidFill>
              <a:schemeClr val="tx1"/>
            </a:solidFill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chemeClr val="tx1"/>
              </a:solidFill>
            </a:rPr>
            <a:t>Отключи сохранение пароля в браузере</a:t>
          </a:r>
          <a:endParaRPr lang="ru-RU" sz="1600" dirty="0">
            <a:solidFill>
              <a:schemeClr val="tx1"/>
            </a:solidFill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E4585716-3BB6-4DBE-BEEF-C3C6EAE2EF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sz="16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8DF1C34E-8656-445C-999F-9E460687A782}" type="parTrans" cxnId="{8C677ABE-AFDA-43BF-9AFD-042DB4528CB8}">
      <dgm:prSet/>
      <dgm:spPr/>
      <dgm:t>
        <a:bodyPr/>
        <a:lstStyle/>
        <a:p>
          <a:endParaRPr lang="ru-RU"/>
        </a:p>
      </dgm:t>
    </dgm:pt>
    <dgm:pt modelId="{E99779F8-D22A-4A77-829F-C1DDFD4C9E37}" type="sibTrans" cxnId="{8C677ABE-AFDA-43BF-9AFD-042DB4528CB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38930" custScaleY="228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4570" custScaleY="117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2514651-7D02-49B5-B2C1-2456CB2A0AD9}" type="pres">
      <dgm:prSet presAssocID="{24908C48-784D-4934-B1FC-AEE81707DB31}" presName="spaceBetweenRectangles" presStyleCnt="0"/>
      <dgm:spPr/>
    </dgm:pt>
    <dgm:pt modelId="{FB3CC36F-C3F9-42C4-B265-4D8BC9188532}" type="pres">
      <dgm:prSet presAssocID="{E4585716-3BB6-4DBE-BEEF-C3C6EAE2EF4C}" presName="parentLin" presStyleCnt="0"/>
      <dgm:spPr/>
    </dgm:pt>
    <dgm:pt modelId="{46177FC0-E4AC-47A8-BAC9-66838F5981CE}" type="pres">
      <dgm:prSet presAssocID="{E4585716-3BB6-4DBE-BEEF-C3C6EAE2EF4C}" presName="parentLeftMargin" presStyleLbl="node1" presStyleIdx="2" presStyleCnt="4" custScaleX="142857" custScaleY="120504"/>
      <dgm:spPr/>
      <dgm:t>
        <a:bodyPr/>
        <a:lstStyle/>
        <a:p>
          <a:endParaRPr lang="ru-RU"/>
        </a:p>
      </dgm:t>
    </dgm:pt>
    <dgm:pt modelId="{96F26BD4-3190-4BC3-AAD4-5F5E50A5C6EE}" type="pres">
      <dgm:prSet presAssocID="{E4585716-3BB6-4DBE-BEEF-C3C6EAE2EF4C}" presName="parentText" presStyleLbl="node1" presStyleIdx="3" presStyleCnt="4" custScaleX="160511" custScaleY="15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75CB-36C2-47BE-AED7-E4CC7ED8B07A}" type="pres">
      <dgm:prSet presAssocID="{E4585716-3BB6-4DBE-BEEF-C3C6EAE2EF4C}" presName="negativeSpace" presStyleCnt="0"/>
      <dgm:spPr/>
    </dgm:pt>
    <dgm:pt modelId="{B7056D70-E42F-4902-A151-7371B8E58362}" type="pres">
      <dgm:prSet presAssocID="{E4585716-3BB6-4DBE-BEEF-C3C6EAE2EF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9DE97CBE-79F7-4C94-BA46-398F7EBD51A1}" type="presOf" srcId="{81A97E0E-F64A-465A-9594-FEFDF52B0B13}" destId="{2243D4E2-0F81-4D72-B91D-3C4FCD8C4674}" srcOrd="0" destOrd="0" presId="urn:microsoft.com/office/officeart/2005/8/layout/list1"/>
    <dgm:cxn modelId="{A4122954-F7CF-4684-A585-549058EEB06E}" type="presOf" srcId="{7B174925-6A06-450C-9CAA-EDF8EBBD51BC}" destId="{679436C6-E853-4BA5-AE12-2F93C48D81C9}" srcOrd="0" destOrd="0" presId="urn:microsoft.com/office/officeart/2005/8/layout/list1"/>
    <dgm:cxn modelId="{101A949E-EBC7-4172-8A6A-E4956C6F70DA}" type="presOf" srcId="{E4585716-3BB6-4DBE-BEEF-C3C6EAE2EF4C}" destId="{46177FC0-E4AC-47A8-BAC9-66838F5981CE}" srcOrd="0" destOrd="0" presId="urn:microsoft.com/office/officeart/2005/8/layout/list1"/>
    <dgm:cxn modelId="{8C677ABE-AFDA-43BF-9AFD-042DB4528CB8}" srcId="{81A97E0E-F64A-465A-9594-FEFDF52B0B13}" destId="{E4585716-3BB6-4DBE-BEEF-C3C6EAE2EF4C}" srcOrd="3" destOrd="0" parTransId="{8DF1C34E-8656-445C-999F-9E460687A782}" sibTransId="{E99779F8-D22A-4A77-829F-C1DDFD4C9E37}"/>
    <dgm:cxn modelId="{E26997F5-84B9-44D8-838C-2306357A21BE}" type="presOf" srcId="{E4585716-3BB6-4DBE-BEEF-C3C6EAE2EF4C}" destId="{96F26BD4-3190-4BC3-AAD4-5F5E50A5C6EE}" srcOrd="1" destOrd="0" presId="urn:microsoft.com/office/officeart/2005/8/layout/list1"/>
    <dgm:cxn modelId="{612C560F-23C4-45FB-B730-EE1326ED8016}" type="presOf" srcId="{3CD94E13-3DB4-46F9-B87A-C7D7CCC77F17}" destId="{DED294B3-FE1D-4502-9963-38F1B206F151}" srcOrd="0" destOrd="0" presId="urn:microsoft.com/office/officeart/2005/8/layout/list1"/>
    <dgm:cxn modelId="{4963AE2A-8EFE-4588-9833-2C801E420D46}" type="presOf" srcId="{64E39499-D4A6-4C8D-8A85-6727BE248866}" destId="{D36549A2-21EF-4AAC-B47C-ECAE64DA3BF7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6B3C4A6F-259C-46F4-BA06-344E079408EF}" type="presOf" srcId="{7B174925-6A06-450C-9CAA-EDF8EBBD51BC}" destId="{4BB49C58-F4CF-411A-8D5B-26CD28859D36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DCF3609C-45A4-4CD9-9F2A-6B48B9B33C28}" type="presOf" srcId="{64E39499-D4A6-4C8D-8A85-6727BE248866}" destId="{5B0C4F68-97C5-4587-B79A-CB6979723F54}" srcOrd="0" destOrd="0" presId="urn:microsoft.com/office/officeart/2005/8/layout/list1"/>
    <dgm:cxn modelId="{350621A3-4E86-40EB-8246-48351152C599}" type="presOf" srcId="{3CD94E13-3DB4-46F9-B87A-C7D7CCC77F17}" destId="{0A103630-DA66-4F39-9405-9B8370638FCA}" srcOrd="1" destOrd="0" presId="urn:microsoft.com/office/officeart/2005/8/layout/list1"/>
    <dgm:cxn modelId="{A3DE8893-03F7-4399-A409-01015A839907}" type="presParOf" srcId="{2243D4E2-0F81-4D72-B91D-3C4FCD8C4674}" destId="{31846289-4991-41C6-A5D0-916D929FE258}" srcOrd="0" destOrd="0" presId="urn:microsoft.com/office/officeart/2005/8/layout/list1"/>
    <dgm:cxn modelId="{87EED25C-E7B0-4157-9AC0-49457D1A9B54}" type="presParOf" srcId="{31846289-4991-41C6-A5D0-916D929FE258}" destId="{679436C6-E853-4BA5-AE12-2F93C48D81C9}" srcOrd="0" destOrd="0" presId="urn:microsoft.com/office/officeart/2005/8/layout/list1"/>
    <dgm:cxn modelId="{7EB9DD6B-C610-4DE2-88BB-DB593BC4CC02}" type="presParOf" srcId="{31846289-4991-41C6-A5D0-916D929FE258}" destId="{4BB49C58-F4CF-411A-8D5B-26CD28859D36}" srcOrd="1" destOrd="0" presId="urn:microsoft.com/office/officeart/2005/8/layout/list1"/>
    <dgm:cxn modelId="{D1BA77CE-6243-4C93-B07C-0E0C20D88F0C}" type="presParOf" srcId="{2243D4E2-0F81-4D72-B91D-3C4FCD8C4674}" destId="{C94BA34D-BD1A-47DD-9C88-494560E1E945}" srcOrd="1" destOrd="0" presId="urn:microsoft.com/office/officeart/2005/8/layout/list1"/>
    <dgm:cxn modelId="{960F3563-C879-4428-A431-6322CAA50228}" type="presParOf" srcId="{2243D4E2-0F81-4D72-B91D-3C4FCD8C4674}" destId="{66C1520C-D83C-46CA-99E9-790BCDF41722}" srcOrd="2" destOrd="0" presId="urn:microsoft.com/office/officeart/2005/8/layout/list1"/>
    <dgm:cxn modelId="{C351C1D8-A6C0-46EA-B5F2-5E6D6CF66065}" type="presParOf" srcId="{2243D4E2-0F81-4D72-B91D-3C4FCD8C4674}" destId="{E9A23C70-8231-4B84-A92F-E32C5829B93B}" srcOrd="3" destOrd="0" presId="urn:microsoft.com/office/officeart/2005/8/layout/list1"/>
    <dgm:cxn modelId="{A502AE0B-0780-4818-9633-800EB6F0C634}" type="presParOf" srcId="{2243D4E2-0F81-4D72-B91D-3C4FCD8C4674}" destId="{9F2B4FBC-3A28-4B63-AA96-FC0E4FE237EE}" srcOrd="4" destOrd="0" presId="urn:microsoft.com/office/officeart/2005/8/layout/list1"/>
    <dgm:cxn modelId="{B1FC7588-35D7-4BF6-878D-86F10A47A8D7}" type="presParOf" srcId="{9F2B4FBC-3A28-4B63-AA96-FC0E4FE237EE}" destId="{5B0C4F68-97C5-4587-B79A-CB6979723F54}" srcOrd="0" destOrd="0" presId="urn:microsoft.com/office/officeart/2005/8/layout/list1"/>
    <dgm:cxn modelId="{F4304908-86B2-4B2E-9A9E-7F02A65CB3AD}" type="presParOf" srcId="{9F2B4FBC-3A28-4B63-AA96-FC0E4FE237EE}" destId="{D36549A2-21EF-4AAC-B47C-ECAE64DA3BF7}" srcOrd="1" destOrd="0" presId="urn:microsoft.com/office/officeart/2005/8/layout/list1"/>
    <dgm:cxn modelId="{E77FD897-51AF-4C0D-A5C0-F3D44322A8AB}" type="presParOf" srcId="{2243D4E2-0F81-4D72-B91D-3C4FCD8C4674}" destId="{18F90ABD-CEF5-473E-A290-DCAD6C137AFA}" srcOrd="5" destOrd="0" presId="urn:microsoft.com/office/officeart/2005/8/layout/list1"/>
    <dgm:cxn modelId="{82B907A0-C6E3-435F-B44E-0B5940BCACF6}" type="presParOf" srcId="{2243D4E2-0F81-4D72-B91D-3C4FCD8C4674}" destId="{16EDD8C8-F0E6-42BD-B941-8A9A93502850}" srcOrd="6" destOrd="0" presId="urn:microsoft.com/office/officeart/2005/8/layout/list1"/>
    <dgm:cxn modelId="{1A4C58B6-8529-4384-9806-D0C2A1DEA2FE}" type="presParOf" srcId="{2243D4E2-0F81-4D72-B91D-3C4FCD8C4674}" destId="{44397A4E-B51E-4AE7-BE13-A1F211B75285}" srcOrd="7" destOrd="0" presId="urn:microsoft.com/office/officeart/2005/8/layout/list1"/>
    <dgm:cxn modelId="{134500CF-9AB2-4C88-84E1-E448429ED448}" type="presParOf" srcId="{2243D4E2-0F81-4D72-B91D-3C4FCD8C4674}" destId="{4127F490-B2D4-4C28-9268-CA38BF9DCC58}" srcOrd="8" destOrd="0" presId="urn:microsoft.com/office/officeart/2005/8/layout/list1"/>
    <dgm:cxn modelId="{4E22B187-7C07-4F4F-86D6-A19F9710C80D}" type="presParOf" srcId="{4127F490-B2D4-4C28-9268-CA38BF9DCC58}" destId="{DED294B3-FE1D-4502-9963-38F1B206F151}" srcOrd="0" destOrd="0" presId="urn:microsoft.com/office/officeart/2005/8/layout/list1"/>
    <dgm:cxn modelId="{4DB6B3E3-E330-4E15-9BD4-57048A67F08E}" type="presParOf" srcId="{4127F490-B2D4-4C28-9268-CA38BF9DCC58}" destId="{0A103630-DA66-4F39-9405-9B8370638FCA}" srcOrd="1" destOrd="0" presId="urn:microsoft.com/office/officeart/2005/8/layout/list1"/>
    <dgm:cxn modelId="{9A959513-5212-46BF-94C5-4D043F2B3676}" type="presParOf" srcId="{2243D4E2-0F81-4D72-B91D-3C4FCD8C4674}" destId="{2A3AA6D4-EF3F-4D62-A784-6989B51B12E1}" srcOrd="9" destOrd="0" presId="urn:microsoft.com/office/officeart/2005/8/layout/list1"/>
    <dgm:cxn modelId="{6ECDB909-B476-46CC-B46F-055F6D5ED7D2}" type="presParOf" srcId="{2243D4E2-0F81-4D72-B91D-3C4FCD8C4674}" destId="{C10C7FCE-2CF1-47F7-ACCE-CFABD95E3FEC}" srcOrd="10" destOrd="0" presId="urn:microsoft.com/office/officeart/2005/8/layout/list1"/>
    <dgm:cxn modelId="{A8197EB9-6CDE-40AD-B32F-EDB2FC2D6B39}" type="presParOf" srcId="{2243D4E2-0F81-4D72-B91D-3C4FCD8C4674}" destId="{22514651-7D02-49B5-B2C1-2456CB2A0AD9}" srcOrd="11" destOrd="0" presId="urn:microsoft.com/office/officeart/2005/8/layout/list1"/>
    <dgm:cxn modelId="{F30D63FE-8D98-4E76-86FA-427E77E9DD28}" type="presParOf" srcId="{2243D4E2-0F81-4D72-B91D-3C4FCD8C4674}" destId="{FB3CC36F-C3F9-42C4-B265-4D8BC9188532}" srcOrd="12" destOrd="0" presId="urn:microsoft.com/office/officeart/2005/8/layout/list1"/>
    <dgm:cxn modelId="{CD0D2859-492A-40C7-8046-1B70664F7D67}" type="presParOf" srcId="{FB3CC36F-C3F9-42C4-B265-4D8BC9188532}" destId="{46177FC0-E4AC-47A8-BAC9-66838F5981CE}" srcOrd="0" destOrd="0" presId="urn:microsoft.com/office/officeart/2005/8/layout/list1"/>
    <dgm:cxn modelId="{7AC408EA-5EE1-4D2A-BB87-CD3DEE01A1B8}" type="presParOf" srcId="{FB3CC36F-C3F9-42C4-B265-4D8BC9188532}" destId="{96F26BD4-3190-4BC3-AAD4-5F5E50A5C6EE}" srcOrd="1" destOrd="0" presId="urn:microsoft.com/office/officeart/2005/8/layout/list1"/>
    <dgm:cxn modelId="{63F03080-9E17-4ED7-B1FE-4013D6C116D9}" type="presParOf" srcId="{2243D4E2-0F81-4D72-B91D-3C4FCD8C4674}" destId="{8DD375CB-36C2-47BE-AED7-E4CC7ED8B07A}" srcOrd="13" destOrd="0" presId="urn:microsoft.com/office/officeart/2005/8/layout/list1"/>
    <dgm:cxn modelId="{24DF137E-A6BE-494B-BA28-75BFD53A8C9D}" type="presParOf" srcId="{2243D4E2-0F81-4D72-B91D-3C4FCD8C4674}" destId="{B7056D70-E42F-4902-A151-7371B8E583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антивирусные программные продукты известных производителей, с автоматическим обновлением баз</a:t>
          </a:r>
          <a:endParaRPr lang="ru-RU" sz="1600" b="0" kern="1200" dirty="0">
            <a:solidFill>
              <a:prstClr val="black"/>
            </a:solidFill>
            <a:latin typeface="+mn-lt"/>
            <a:ea typeface="Microsoft YaHei" pitchFamily="34" charset="-122"/>
            <a:cs typeface="Times New Roman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Ограничь физический доступ к компьютеру для посторонних лиц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внешние носители информации, такие как </a:t>
          </a:r>
          <a:r>
            <a:rPr lang="ru-RU" sz="1600" b="0" kern="1200" dirty="0" err="1" smtClean="0">
              <a:solidFill>
                <a:schemeClr val="tx1"/>
              </a:solidFill>
              <a:latin typeface="+mn-lt"/>
            </a:rPr>
            <a:t>флешка</a:t>
          </a: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, диск или файл из Интернета, только из проверенных источников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03474FDF-225B-46E9-92A0-55432172C26D}">
      <dgm:prSet phldrT="[Текст]" custT="1"/>
      <dgm:spPr/>
      <dgm:t>
        <a:bodyPr/>
        <a:lstStyle/>
        <a:p>
          <a:pPr algn="just"/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Не открывай компьютерные файлы, полученные из ненадёжных источников. Даже те файлы, которые прислал твой знакомый. Лучше уточни у него, отправлял ли он тебе их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gm:t>
    </dgm:pt>
    <dgm:pt modelId="{1E305A0B-1E58-4B81-A8FE-E7FE6C99280B}" type="parTrans" cxnId="{C37FF048-C8E5-43FE-BC53-E34C5152E068}">
      <dgm:prSet/>
      <dgm:spPr/>
      <dgm:t>
        <a:bodyPr/>
        <a:lstStyle/>
        <a:p>
          <a:endParaRPr lang="ru-RU"/>
        </a:p>
      </dgm:t>
    </dgm:pt>
    <dgm:pt modelId="{F4061488-B64E-4275-AC30-06311F95421D}" type="sibTrans" cxnId="{C37FF048-C8E5-43FE-BC53-E34C5152E06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42857" custScaleY="92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2857" custScaleY="71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35704" custScaleY="78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DBB6E95-E3DB-4E93-A2BA-2EDA2C95B396}" type="pres">
      <dgm:prSet presAssocID="{24908C48-784D-4934-B1FC-AEE81707DB31}" presName="spaceBetweenRectangles" presStyleCnt="0"/>
      <dgm:spPr/>
    </dgm:pt>
    <dgm:pt modelId="{2F1FCE59-44CA-4A77-AF1E-EB2F095F8D4A}" type="pres">
      <dgm:prSet presAssocID="{03474FDF-225B-46E9-92A0-55432172C26D}" presName="parentLin" presStyleCnt="0"/>
      <dgm:spPr/>
    </dgm:pt>
    <dgm:pt modelId="{D71B60D6-F3D1-473E-80D6-04E3E7305547}" type="pres">
      <dgm:prSet presAssocID="{03474FDF-225B-46E9-92A0-55432172C26D}" presName="parentLeftMargin" presStyleLbl="node1" presStyleIdx="2" presStyleCnt="4" custScaleX="129296" custScaleY="50004"/>
      <dgm:spPr/>
      <dgm:t>
        <a:bodyPr/>
        <a:lstStyle/>
        <a:p>
          <a:endParaRPr lang="ru-RU"/>
        </a:p>
      </dgm:t>
    </dgm:pt>
    <dgm:pt modelId="{CF14248E-9BEE-482A-BDA2-C9D5A2EBCF0B}" type="pres">
      <dgm:prSet presAssocID="{03474FDF-225B-46E9-92A0-55432172C26D}" presName="parentText" presStyleLbl="node1" presStyleIdx="3" presStyleCnt="4" custScaleX="147317" custScaleY="104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0CD3D-F83B-416F-A62D-D16004C12877}" type="pres">
      <dgm:prSet presAssocID="{03474FDF-225B-46E9-92A0-55432172C26D}" presName="negativeSpace" presStyleCnt="0"/>
      <dgm:spPr/>
    </dgm:pt>
    <dgm:pt modelId="{99DE8590-DE40-4666-9099-0CBF7910BEEC}" type="pres">
      <dgm:prSet presAssocID="{03474FDF-225B-46E9-92A0-55432172C2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C37FF048-C8E5-43FE-BC53-E34C5152E068}" srcId="{81A97E0E-F64A-465A-9594-FEFDF52B0B13}" destId="{03474FDF-225B-46E9-92A0-55432172C26D}" srcOrd="3" destOrd="0" parTransId="{1E305A0B-1E58-4B81-A8FE-E7FE6C99280B}" sibTransId="{F4061488-B64E-4275-AC30-06311F95421D}"/>
    <dgm:cxn modelId="{CCC57BC1-7801-4A07-AFF6-E1E85C1DB4C5}" type="presOf" srcId="{3CD94E13-3DB4-46F9-B87A-C7D7CCC77F17}" destId="{DED294B3-FE1D-4502-9963-38F1B206F151}" srcOrd="0" destOrd="0" presId="urn:microsoft.com/office/officeart/2005/8/layout/list1"/>
    <dgm:cxn modelId="{13A48AA6-B722-4833-9E62-233D61CDB2C0}" type="presOf" srcId="{3CD94E13-3DB4-46F9-B87A-C7D7CCC77F17}" destId="{0A103630-DA66-4F39-9405-9B8370638FCA}" srcOrd="1" destOrd="0" presId="urn:microsoft.com/office/officeart/2005/8/layout/list1"/>
    <dgm:cxn modelId="{13FD8E2B-98F1-4AFA-BFB1-5F0D6D159524}" type="presOf" srcId="{03474FDF-225B-46E9-92A0-55432172C26D}" destId="{D71B60D6-F3D1-473E-80D6-04E3E7305547}" srcOrd="0" destOrd="0" presId="urn:microsoft.com/office/officeart/2005/8/layout/list1"/>
    <dgm:cxn modelId="{12B479CE-36E5-44B6-A6AC-0A7C5926902D}" type="presOf" srcId="{7B174925-6A06-450C-9CAA-EDF8EBBD51BC}" destId="{679436C6-E853-4BA5-AE12-2F93C48D81C9}" srcOrd="0" destOrd="0" presId="urn:microsoft.com/office/officeart/2005/8/layout/list1"/>
    <dgm:cxn modelId="{DAD43EE4-5858-4688-9AC3-72A0D88B27BC}" type="presOf" srcId="{81A97E0E-F64A-465A-9594-FEFDF52B0B13}" destId="{2243D4E2-0F81-4D72-B91D-3C4FCD8C4674}" srcOrd="0" destOrd="0" presId="urn:microsoft.com/office/officeart/2005/8/layout/list1"/>
    <dgm:cxn modelId="{9C3D8EC9-9508-45C3-9BA6-490CC69B5B8B}" type="presOf" srcId="{64E39499-D4A6-4C8D-8A85-6727BE248866}" destId="{D36549A2-21EF-4AAC-B47C-ECAE64DA3BF7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7DD2293E-449D-409D-81F1-C5630C5A7B3C}" type="presOf" srcId="{7B174925-6A06-450C-9CAA-EDF8EBBD51BC}" destId="{4BB49C58-F4CF-411A-8D5B-26CD28859D36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6DA6D5F3-99C5-431C-AFDC-351A8581A9AD}" type="presOf" srcId="{64E39499-D4A6-4C8D-8A85-6727BE248866}" destId="{5B0C4F68-97C5-4587-B79A-CB6979723F54}" srcOrd="0" destOrd="0" presId="urn:microsoft.com/office/officeart/2005/8/layout/list1"/>
    <dgm:cxn modelId="{38670AE3-D124-4822-B756-AB76A8418985}" type="presOf" srcId="{03474FDF-225B-46E9-92A0-55432172C26D}" destId="{CF14248E-9BEE-482A-BDA2-C9D5A2EBCF0B}" srcOrd="1" destOrd="0" presId="urn:microsoft.com/office/officeart/2005/8/layout/list1"/>
    <dgm:cxn modelId="{CD63DAE6-D0ED-4C1F-B65D-54444D02B45F}" type="presParOf" srcId="{2243D4E2-0F81-4D72-B91D-3C4FCD8C4674}" destId="{31846289-4991-41C6-A5D0-916D929FE258}" srcOrd="0" destOrd="0" presId="urn:microsoft.com/office/officeart/2005/8/layout/list1"/>
    <dgm:cxn modelId="{049EF179-60B1-4ECB-8EDF-768B6F989847}" type="presParOf" srcId="{31846289-4991-41C6-A5D0-916D929FE258}" destId="{679436C6-E853-4BA5-AE12-2F93C48D81C9}" srcOrd="0" destOrd="0" presId="urn:microsoft.com/office/officeart/2005/8/layout/list1"/>
    <dgm:cxn modelId="{8E152B80-1899-4BD3-B6E3-F825B29406A0}" type="presParOf" srcId="{31846289-4991-41C6-A5D0-916D929FE258}" destId="{4BB49C58-F4CF-411A-8D5B-26CD28859D36}" srcOrd="1" destOrd="0" presId="urn:microsoft.com/office/officeart/2005/8/layout/list1"/>
    <dgm:cxn modelId="{C55D82ED-E059-48FD-8D26-B6C1515110B3}" type="presParOf" srcId="{2243D4E2-0F81-4D72-B91D-3C4FCD8C4674}" destId="{C94BA34D-BD1A-47DD-9C88-494560E1E945}" srcOrd="1" destOrd="0" presId="urn:microsoft.com/office/officeart/2005/8/layout/list1"/>
    <dgm:cxn modelId="{970BA0D8-68EF-41A5-BF9A-6DA87487A1C1}" type="presParOf" srcId="{2243D4E2-0F81-4D72-B91D-3C4FCD8C4674}" destId="{66C1520C-D83C-46CA-99E9-790BCDF41722}" srcOrd="2" destOrd="0" presId="urn:microsoft.com/office/officeart/2005/8/layout/list1"/>
    <dgm:cxn modelId="{0680FB63-C803-45BF-897E-5C3F0F9D5D27}" type="presParOf" srcId="{2243D4E2-0F81-4D72-B91D-3C4FCD8C4674}" destId="{E9A23C70-8231-4B84-A92F-E32C5829B93B}" srcOrd="3" destOrd="0" presId="urn:microsoft.com/office/officeart/2005/8/layout/list1"/>
    <dgm:cxn modelId="{BEDE5335-7C91-48C3-B158-54AE2C71BE65}" type="presParOf" srcId="{2243D4E2-0F81-4D72-B91D-3C4FCD8C4674}" destId="{9F2B4FBC-3A28-4B63-AA96-FC0E4FE237EE}" srcOrd="4" destOrd="0" presId="urn:microsoft.com/office/officeart/2005/8/layout/list1"/>
    <dgm:cxn modelId="{D4F930FF-41E8-4CD1-AE0B-C64A45AE1901}" type="presParOf" srcId="{9F2B4FBC-3A28-4B63-AA96-FC0E4FE237EE}" destId="{5B0C4F68-97C5-4587-B79A-CB6979723F54}" srcOrd="0" destOrd="0" presId="urn:microsoft.com/office/officeart/2005/8/layout/list1"/>
    <dgm:cxn modelId="{018EDF8B-B57B-40C2-B8F8-7BEEDD97E398}" type="presParOf" srcId="{9F2B4FBC-3A28-4B63-AA96-FC0E4FE237EE}" destId="{D36549A2-21EF-4AAC-B47C-ECAE64DA3BF7}" srcOrd="1" destOrd="0" presId="urn:microsoft.com/office/officeart/2005/8/layout/list1"/>
    <dgm:cxn modelId="{FD57B656-D777-4A48-9DD7-9DE2E4FFB4EB}" type="presParOf" srcId="{2243D4E2-0F81-4D72-B91D-3C4FCD8C4674}" destId="{18F90ABD-CEF5-473E-A290-DCAD6C137AFA}" srcOrd="5" destOrd="0" presId="urn:microsoft.com/office/officeart/2005/8/layout/list1"/>
    <dgm:cxn modelId="{63C6343A-EDAD-4DF3-A5BB-65ADE5AB9E3B}" type="presParOf" srcId="{2243D4E2-0F81-4D72-B91D-3C4FCD8C4674}" destId="{16EDD8C8-F0E6-42BD-B941-8A9A93502850}" srcOrd="6" destOrd="0" presId="urn:microsoft.com/office/officeart/2005/8/layout/list1"/>
    <dgm:cxn modelId="{D863B822-8173-4D57-929B-3BE19CC056D0}" type="presParOf" srcId="{2243D4E2-0F81-4D72-B91D-3C4FCD8C4674}" destId="{44397A4E-B51E-4AE7-BE13-A1F211B75285}" srcOrd="7" destOrd="0" presId="urn:microsoft.com/office/officeart/2005/8/layout/list1"/>
    <dgm:cxn modelId="{88824887-4619-46D2-B9BC-29338BC46109}" type="presParOf" srcId="{2243D4E2-0F81-4D72-B91D-3C4FCD8C4674}" destId="{4127F490-B2D4-4C28-9268-CA38BF9DCC58}" srcOrd="8" destOrd="0" presId="urn:microsoft.com/office/officeart/2005/8/layout/list1"/>
    <dgm:cxn modelId="{8A08A1F8-71A9-4C08-A54A-B5D02718DB94}" type="presParOf" srcId="{4127F490-B2D4-4C28-9268-CA38BF9DCC58}" destId="{DED294B3-FE1D-4502-9963-38F1B206F151}" srcOrd="0" destOrd="0" presId="urn:microsoft.com/office/officeart/2005/8/layout/list1"/>
    <dgm:cxn modelId="{D51FBBBD-C786-4FA4-A310-D81B9CADF1FB}" type="presParOf" srcId="{4127F490-B2D4-4C28-9268-CA38BF9DCC58}" destId="{0A103630-DA66-4F39-9405-9B8370638FCA}" srcOrd="1" destOrd="0" presId="urn:microsoft.com/office/officeart/2005/8/layout/list1"/>
    <dgm:cxn modelId="{0D362A4B-0AD0-431F-8E53-030A2670AAD1}" type="presParOf" srcId="{2243D4E2-0F81-4D72-B91D-3C4FCD8C4674}" destId="{2A3AA6D4-EF3F-4D62-A784-6989B51B12E1}" srcOrd="9" destOrd="0" presId="urn:microsoft.com/office/officeart/2005/8/layout/list1"/>
    <dgm:cxn modelId="{16A1F5D3-79A3-48B5-A971-D94A633C2FE3}" type="presParOf" srcId="{2243D4E2-0F81-4D72-B91D-3C4FCD8C4674}" destId="{C10C7FCE-2CF1-47F7-ACCE-CFABD95E3FEC}" srcOrd="10" destOrd="0" presId="urn:microsoft.com/office/officeart/2005/8/layout/list1"/>
    <dgm:cxn modelId="{839B416B-EFBF-4F24-BABE-88856F028480}" type="presParOf" srcId="{2243D4E2-0F81-4D72-B91D-3C4FCD8C4674}" destId="{2DBB6E95-E3DB-4E93-A2BA-2EDA2C95B396}" srcOrd="11" destOrd="0" presId="urn:microsoft.com/office/officeart/2005/8/layout/list1"/>
    <dgm:cxn modelId="{E6617493-FDE8-4CC6-A47D-0ACD41945089}" type="presParOf" srcId="{2243D4E2-0F81-4D72-B91D-3C4FCD8C4674}" destId="{2F1FCE59-44CA-4A77-AF1E-EB2F095F8D4A}" srcOrd="12" destOrd="0" presId="urn:microsoft.com/office/officeart/2005/8/layout/list1"/>
    <dgm:cxn modelId="{38DA4887-8C0B-4522-970E-3BA31F811849}" type="presParOf" srcId="{2F1FCE59-44CA-4A77-AF1E-EB2F095F8D4A}" destId="{D71B60D6-F3D1-473E-80D6-04E3E7305547}" srcOrd="0" destOrd="0" presId="urn:microsoft.com/office/officeart/2005/8/layout/list1"/>
    <dgm:cxn modelId="{EF5422EF-058B-49DC-B360-9520DBF858E7}" type="presParOf" srcId="{2F1FCE59-44CA-4A77-AF1E-EB2F095F8D4A}" destId="{CF14248E-9BEE-482A-BDA2-C9D5A2EBCF0B}" srcOrd="1" destOrd="0" presId="urn:microsoft.com/office/officeart/2005/8/layout/list1"/>
    <dgm:cxn modelId="{D3CF74F7-F601-40FB-89A6-CA6A8F7E4EDB}" type="presParOf" srcId="{2243D4E2-0F81-4D72-B91D-3C4FCD8C4674}" destId="{B620CD3D-F83B-416F-A62D-D16004C12877}" srcOrd="13" destOrd="0" presId="urn:microsoft.com/office/officeart/2005/8/layout/list1"/>
    <dgm:cxn modelId="{C771CEF0-FFE8-44E3-AC23-5F29D2620F94}" type="presParOf" srcId="{2243D4E2-0F81-4D72-B91D-3C4FCD8C4674}" destId="{99DE8590-DE40-4666-9099-0CBF7910BE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F36C83-CA70-459C-9C79-33055074783D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88F520D-D728-4209-AB9C-9DBDEBD92E54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Не передавай свою личную информацию через общедоступные </a:t>
          </a:r>
          <a:r>
            <a:rPr lang="ru-RU" sz="14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latin typeface="+mn-lt"/>
              <a:cs typeface="Arial" panose="020B0604020202020204" pitchFamily="34" charset="0"/>
            </a:rPr>
            <a:t> сети. Работая в них, желательно не вводить пароли доступа, логины и какие-то номера</a:t>
          </a:r>
        </a:p>
        <a:p>
          <a:pPr algn="l"/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83400327-F51C-46BA-A20F-B154F6C5CA7B}" type="parTrans" cxnId="{3926867F-62AC-4CE1-A35B-166331F42616}">
      <dgm:prSet/>
      <dgm:spPr/>
      <dgm:t>
        <a:bodyPr/>
        <a:lstStyle/>
        <a:p>
          <a:endParaRPr lang="ru-RU"/>
        </a:p>
      </dgm:t>
    </dgm:pt>
    <dgm:pt modelId="{893216EB-4E86-4BC4-A57E-6F54121E27C6}" type="sibTrans" cxnId="{3926867F-62AC-4CE1-A35B-166331F42616}">
      <dgm:prSet/>
      <dgm:spPr/>
      <dgm:t>
        <a:bodyPr/>
        <a:lstStyle/>
        <a:p>
          <a:endParaRPr lang="ru-RU"/>
        </a:p>
      </dgm:t>
    </dgm:pt>
    <dgm:pt modelId="{77E62397-3209-4344-B056-D833ADB08578}">
      <dgm:prSet phldrT="[Текст]" custT="1"/>
      <dgm:spPr/>
      <dgm:t>
        <a:bodyPr/>
        <a:lstStyle/>
        <a:p>
          <a:pPr algn="r"/>
          <a:r>
            <a:rPr lang="ru-RU" sz="1400" dirty="0" smtClean="0">
              <a:latin typeface="+mn-lt"/>
              <a:cs typeface="Arial" panose="020B0604020202020204" pitchFamily="34" charset="0"/>
            </a:rPr>
            <a:t>Используй и обновляй антивирусные программы и брандмауэр. Тем самым ты обезопасишь себя от закачки вируса на твое устройство</a:t>
          </a:r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A9B198DD-1858-4AC4-8964-BFB58EBD5BC6}" type="parTrans" cxnId="{0A51E83A-F39C-4312-956D-47142B8F7F52}">
      <dgm:prSet/>
      <dgm:spPr/>
      <dgm:t>
        <a:bodyPr/>
        <a:lstStyle/>
        <a:p>
          <a:endParaRPr lang="ru-RU"/>
        </a:p>
      </dgm:t>
    </dgm:pt>
    <dgm:pt modelId="{637DD9C0-1096-4994-8F6E-9B0B52D32CCE}" type="sibTrans" cxnId="{0A51E83A-F39C-4312-956D-47142B8F7F52}">
      <dgm:prSet/>
      <dgm:spPr/>
      <dgm:t>
        <a:bodyPr/>
        <a:lstStyle/>
        <a:p>
          <a:endParaRPr lang="ru-RU"/>
        </a:p>
      </dgm:t>
    </dgm:pt>
    <dgm:pt modelId="{02DD8703-DFBE-4280-B3D0-9EC9FBEEB892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При использовании </a:t>
          </a:r>
          <a:r>
            <a:rPr lang="ru-RU" sz="14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latin typeface="+mn-lt"/>
              <a:cs typeface="Arial" panose="020B0604020202020204" pitchFamily="34" charset="0"/>
            </a:rPr>
            <a:t> отключи функцию «Общий доступ к файлам и принтерам». Данная функция закрыта по умолчанию, однако некоторые пользователи активируют её для удобства использования в работе или учебе</a:t>
          </a:r>
          <a:endParaRPr lang="ru-RU" sz="1400" dirty="0">
            <a:latin typeface="+mn-lt"/>
            <a:cs typeface="Arial" panose="020B0604020202020204" pitchFamily="34" charset="0"/>
          </a:endParaRPr>
        </a:p>
      </dgm:t>
    </dgm:pt>
    <dgm:pt modelId="{641CE1EA-4FAC-4AD4-8509-AB1DE445576C}" type="parTrans" cxnId="{CA998A11-B807-445F-A46F-9254881E2045}">
      <dgm:prSet/>
      <dgm:spPr/>
      <dgm:t>
        <a:bodyPr/>
        <a:lstStyle/>
        <a:p>
          <a:endParaRPr lang="ru-RU"/>
        </a:p>
      </dgm:t>
    </dgm:pt>
    <dgm:pt modelId="{6A317343-778E-4B53-9EA2-36176115CFB4}" type="sibTrans" cxnId="{CA998A11-B807-445F-A46F-9254881E2045}">
      <dgm:prSet/>
      <dgm:spPr/>
      <dgm:t>
        <a:bodyPr/>
        <a:lstStyle/>
        <a:p>
          <a:endParaRPr lang="ru-RU"/>
        </a:p>
      </dgm:t>
    </dgm:pt>
    <dgm:pt modelId="{10CC0AD5-15ED-40F5-B312-E5056231C4E1}">
      <dgm:prSet phldrT="[Текст]" custT="1"/>
      <dgm:spPr/>
      <dgm:t>
        <a:bodyPr/>
        <a:lstStyle/>
        <a:p>
          <a:pPr algn="r"/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Не используй публичный WI-FI для передачи личных данных, например, для выхода в социальные сети или в электронную почту</a:t>
          </a:r>
          <a:endParaRPr lang="ru-RU" sz="14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gm:t>
    </dgm:pt>
    <dgm:pt modelId="{6238AAD1-BE7E-4627-A5E1-023AC5963E1B}" type="parTrans" cxnId="{E232BD8E-CB63-43DD-8B78-B4B3AAA215B5}">
      <dgm:prSet/>
      <dgm:spPr/>
      <dgm:t>
        <a:bodyPr/>
        <a:lstStyle/>
        <a:p>
          <a:endParaRPr lang="ru-RU"/>
        </a:p>
      </dgm:t>
    </dgm:pt>
    <dgm:pt modelId="{CF3FC069-BBB5-457B-9406-425E9E860095}" type="sibTrans" cxnId="{E232BD8E-CB63-43DD-8B78-B4B3AAA215B5}">
      <dgm:prSet/>
      <dgm:spPr/>
      <dgm:t>
        <a:bodyPr/>
        <a:lstStyle/>
        <a:p>
          <a:endParaRPr lang="ru-RU"/>
        </a:p>
      </dgm:t>
    </dgm:pt>
    <dgm:pt modelId="{EBB735A9-6D05-484A-8050-E5C5D6524F49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+mn-lt"/>
              <a:cs typeface="Arial" panose="020B0604020202020204" pitchFamily="34" charset="0"/>
            </a:rPr>
            <a:t>Используй только защищенное соединение через HTTPS, а не HTTP, т.е. при наборе веб-адреса вводи именно «https://»</a:t>
          </a:r>
        </a:p>
        <a:p>
          <a:pPr algn="l"/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B4CE0-A027-4E8A-AEC2-C66271C1B3F3}" type="parTrans" cxnId="{473533FC-F4AE-4F3A-A71F-8244F1EC1632}">
      <dgm:prSet/>
      <dgm:spPr/>
      <dgm:t>
        <a:bodyPr/>
        <a:lstStyle/>
        <a:p>
          <a:endParaRPr lang="ru-RU"/>
        </a:p>
      </dgm:t>
    </dgm:pt>
    <dgm:pt modelId="{52AD5F2F-333D-4834-9C34-EB62C7D8785F}" type="sibTrans" cxnId="{473533FC-F4AE-4F3A-A71F-8244F1EC1632}">
      <dgm:prSet/>
      <dgm:spPr/>
      <dgm:t>
        <a:bodyPr/>
        <a:lstStyle/>
        <a:p>
          <a:endParaRPr lang="ru-RU"/>
        </a:p>
      </dgm:t>
    </dgm:pt>
    <dgm:pt modelId="{A0AC5286-66B0-4349-BF2B-31E6800B8459}">
      <dgm:prSet phldrT="[Текст]"/>
      <dgm:spPr/>
      <dgm:t>
        <a:bodyPr/>
        <a:lstStyle/>
        <a:p>
          <a:pPr algn="l"/>
          <a:endParaRPr lang="ru-RU" sz="1400" dirty="0"/>
        </a:p>
      </dgm:t>
    </dgm:pt>
    <dgm:pt modelId="{5F694025-5A6F-4781-B551-AD68F5D31D95}" type="parTrans" cxnId="{F5900F95-8713-45DF-9AF4-939E1A43F1CA}">
      <dgm:prSet/>
      <dgm:spPr/>
      <dgm:t>
        <a:bodyPr/>
        <a:lstStyle/>
        <a:p>
          <a:endParaRPr lang="ru-RU"/>
        </a:p>
      </dgm:t>
    </dgm:pt>
    <dgm:pt modelId="{D92905A2-6812-4EA1-B936-1D5B0D69C5D7}" type="sibTrans" cxnId="{F5900F95-8713-45DF-9AF4-939E1A43F1CA}">
      <dgm:prSet/>
      <dgm:spPr/>
      <dgm:t>
        <a:bodyPr/>
        <a:lstStyle/>
        <a:p>
          <a:endParaRPr lang="ru-RU"/>
        </a:p>
      </dgm:t>
    </dgm:pt>
    <dgm:pt modelId="{A6052E40-A12F-4921-9E89-53B4DCF24788}">
      <dgm:prSet phldrT="[Текст]"/>
      <dgm:spPr/>
      <dgm:t>
        <a:bodyPr/>
        <a:lstStyle/>
        <a:p>
          <a:pPr algn="l"/>
          <a:endParaRPr lang="ru-RU" sz="1200" dirty="0"/>
        </a:p>
      </dgm:t>
    </dgm:pt>
    <dgm:pt modelId="{D1494DDF-51CD-437D-88BF-D8A58B5D6EF8}" type="parTrans" cxnId="{7DEAED99-5068-4F2B-8C75-AC143991409B}">
      <dgm:prSet/>
      <dgm:spPr/>
      <dgm:t>
        <a:bodyPr/>
        <a:lstStyle/>
        <a:p>
          <a:endParaRPr lang="ru-RU"/>
        </a:p>
      </dgm:t>
    </dgm:pt>
    <dgm:pt modelId="{3D833405-6E6F-4023-87CB-4A7B4D55C846}" type="sibTrans" cxnId="{7DEAED99-5068-4F2B-8C75-AC143991409B}">
      <dgm:prSet/>
      <dgm:spPr/>
      <dgm:t>
        <a:bodyPr/>
        <a:lstStyle/>
        <a:p>
          <a:endParaRPr lang="ru-RU"/>
        </a:p>
      </dgm:t>
    </dgm:pt>
    <dgm:pt modelId="{60AD50A6-5096-49A8-82C0-B7ECBBB53F7A}">
      <dgm:prSet phldrT="[Текст]" custT="1"/>
      <dgm:spPr/>
      <dgm:t>
        <a:bodyPr/>
        <a:lstStyle/>
        <a:p>
          <a:pPr algn="r"/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61EB7-5C56-45AE-A1FF-C5415A47BDA7}" type="parTrans" cxnId="{7DD04DF5-A26C-4C36-9335-27BC87A3E8C4}">
      <dgm:prSet/>
      <dgm:spPr/>
      <dgm:t>
        <a:bodyPr/>
        <a:lstStyle/>
        <a:p>
          <a:endParaRPr lang="ru-RU"/>
        </a:p>
      </dgm:t>
    </dgm:pt>
    <dgm:pt modelId="{A1CBB248-4A6B-41B1-A372-99B1DFFA3D6C}" type="sibTrans" cxnId="{7DD04DF5-A26C-4C36-9335-27BC87A3E8C4}">
      <dgm:prSet/>
      <dgm:spPr/>
      <dgm:t>
        <a:bodyPr/>
        <a:lstStyle/>
        <a:p>
          <a:endParaRPr lang="ru-RU"/>
        </a:p>
      </dgm:t>
    </dgm:pt>
    <dgm:pt modelId="{AEFDC21C-A231-47F8-9E01-FE131A5C3258}">
      <dgm:prSet phldrT="[Текст]" custT="1"/>
      <dgm:spPr/>
      <dgm:t>
        <a:bodyPr/>
        <a:lstStyle/>
        <a:p>
          <a:pPr algn="r"/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В мобильном телефоне отключи функцию «Подключение к </a:t>
          </a:r>
          <a:r>
            <a:rPr lang="ru-RU" sz="14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автоматически». Не допускай автоматического подключения устройства к сетям </a:t>
          </a:r>
          <a:r>
            <a:rPr lang="ru-RU" sz="14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без твоего согласия</a:t>
          </a:r>
          <a:endParaRPr lang="ru-RU" sz="14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gm:t>
    </dgm:pt>
    <dgm:pt modelId="{5ABA0F8F-B6A7-49BA-86D5-DE16AAE199AB}" type="parTrans" cxnId="{48E40F3C-B7AB-4002-84B7-183F6E6F1780}">
      <dgm:prSet/>
      <dgm:spPr/>
      <dgm:t>
        <a:bodyPr/>
        <a:lstStyle/>
        <a:p>
          <a:endParaRPr lang="ru-RU"/>
        </a:p>
      </dgm:t>
    </dgm:pt>
    <dgm:pt modelId="{F174603F-E92F-41BF-B90D-C47931949066}" type="sibTrans" cxnId="{48E40F3C-B7AB-4002-84B7-183F6E6F1780}">
      <dgm:prSet/>
      <dgm:spPr/>
      <dgm:t>
        <a:bodyPr/>
        <a:lstStyle/>
        <a:p>
          <a:endParaRPr lang="ru-RU"/>
        </a:p>
      </dgm:t>
    </dgm:pt>
    <dgm:pt modelId="{C83DC838-595A-4F79-8E92-4B54B0F6596F}" type="pres">
      <dgm:prSet presAssocID="{9CF36C83-CA70-459C-9C79-3305507478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4CFA9-0DE5-474A-9EF8-B06E981144B8}" type="pres">
      <dgm:prSet presAssocID="{888F520D-D728-4209-AB9C-9DBDEBD92E5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F4090-BC19-48AF-8C9F-83CBDB026020}" type="pres">
      <dgm:prSet presAssocID="{893216EB-4E86-4BC4-A57E-6F54121E27C6}" presName="sibTrans" presStyleCnt="0"/>
      <dgm:spPr/>
    </dgm:pt>
    <dgm:pt modelId="{80873CC5-5248-41DD-A42E-F40BE2F736B1}" type="pres">
      <dgm:prSet presAssocID="{02DD8703-DFBE-4280-B3D0-9EC9FBEEB8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4451F-4902-4F21-A493-F1283F0952FD}" type="pres">
      <dgm:prSet presAssocID="{6A317343-778E-4B53-9EA2-36176115CFB4}" presName="sibTrans" presStyleCnt="0"/>
      <dgm:spPr/>
    </dgm:pt>
    <dgm:pt modelId="{6137E40D-1970-4001-850A-CF043B8CD952}" type="pres">
      <dgm:prSet presAssocID="{EBB735A9-6D05-484A-8050-E5C5D6524F49}" presName="node" presStyleLbl="node1" presStyleIdx="2" presStyleCnt="3" custLinFactX="5732" custLinFactNeighborX="100000" custLinFactNeighborY="5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AED99-5068-4F2B-8C75-AC143991409B}" srcId="{02DD8703-DFBE-4280-B3D0-9EC9FBEEB892}" destId="{A6052E40-A12F-4921-9E89-53B4DCF24788}" srcOrd="2" destOrd="0" parTransId="{D1494DDF-51CD-437D-88BF-D8A58B5D6EF8}" sibTransId="{3D833405-6E6F-4023-87CB-4A7B4D55C846}"/>
    <dgm:cxn modelId="{E232BD8E-CB63-43DD-8B78-B4B3AAA215B5}" srcId="{02DD8703-DFBE-4280-B3D0-9EC9FBEEB892}" destId="{10CC0AD5-15ED-40F5-B312-E5056231C4E1}" srcOrd="1" destOrd="0" parTransId="{6238AAD1-BE7E-4627-A5E1-023AC5963E1B}" sibTransId="{CF3FC069-BBB5-457B-9406-425E9E860095}"/>
    <dgm:cxn modelId="{4F33F642-36BA-4F4B-8E71-A8F51F8403E8}" type="presOf" srcId="{02DD8703-DFBE-4280-B3D0-9EC9FBEEB892}" destId="{80873CC5-5248-41DD-A42E-F40BE2F736B1}" srcOrd="0" destOrd="0" presId="urn:microsoft.com/office/officeart/2005/8/layout/hList6"/>
    <dgm:cxn modelId="{473533FC-F4AE-4F3A-A71F-8244F1EC1632}" srcId="{9CF36C83-CA70-459C-9C79-33055074783D}" destId="{EBB735A9-6D05-484A-8050-E5C5D6524F49}" srcOrd="2" destOrd="0" parTransId="{ED8B4CE0-A027-4E8A-AEC2-C66271C1B3F3}" sibTransId="{52AD5F2F-333D-4834-9C34-EB62C7D8785F}"/>
    <dgm:cxn modelId="{7DD04DF5-A26C-4C36-9335-27BC87A3E8C4}" srcId="{02DD8703-DFBE-4280-B3D0-9EC9FBEEB892}" destId="{60AD50A6-5096-49A8-82C0-B7ECBBB53F7A}" srcOrd="0" destOrd="0" parTransId="{A3E61EB7-5C56-45AE-A1FF-C5415A47BDA7}" sibTransId="{A1CBB248-4A6B-41B1-A372-99B1DFFA3D6C}"/>
    <dgm:cxn modelId="{04DC9238-4F47-4736-A8F4-9E636BC52A73}" type="presOf" srcId="{EBB735A9-6D05-484A-8050-E5C5D6524F49}" destId="{6137E40D-1970-4001-850A-CF043B8CD952}" srcOrd="0" destOrd="0" presId="urn:microsoft.com/office/officeart/2005/8/layout/hList6"/>
    <dgm:cxn modelId="{0A51E83A-F39C-4312-956D-47142B8F7F52}" srcId="{888F520D-D728-4209-AB9C-9DBDEBD92E54}" destId="{77E62397-3209-4344-B056-D833ADB08578}" srcOrd="0" destOrd="0" parTransId="{A9B198DD-1858-4AC4-8964-BFB58EBD5BC6}" sibTransId="{637DD9C0-1096-4994-8F6E-9B0B52D32CCE}"/>
    <dgm:cxn modelId="{A81C4332-2E64-4689-8CFE-C502E0F31A96}" type="presOf" srcId="{77E62397-3209-4344-B056-D833ADB08578}" destId="{D8E4CFA9-0DE5-474A-9EF8-B06E981144B8}" srcOrd="0" destOrd="1" presId="urn:microsoft.com/office/officeart/2005/8/layout/hList6"/>
    <dgm:cxn modelId="{AD6631BD-4D39-4831-B3F3-31BF31D8979F}" type="presOf" srcId="{AEFDC21C-A231-47F8-9E01-FE131A5C3258}" destId="{6137E40D-1970-4001-850A-CF043B8CD952}" srcOrd="0" destOrd="1" presId="urn:microsoft.com/office/officeart/2005/8/layout/hList6"/>
    <dgm:cxn modelId="{B9F80D94-A6F5-48EF-92A0-FB67FC0A8D3D}" type="presOf" srcId="{60AD50A6-5096-49A8-82C0-B7ECBBB53F7A}" destId="{80873CC5-5248-41DD-A42E-F40BE2F736B1}" srcOrd="0" destOrd="1" presId="urn:microsoft.com/office/officeart/2005/8/layout/hList6"/>
    <dgm:cxn modelId="{48E40F3C-B7AB-4002-84B7-183F6E6F1780}" srcId="{EBB735A9-6D05-484A-8050-E5C5D6524F49}" destId="{AEFDC21C-A231-47F8-9E01-FE131A5C3258}" srcOrd="0" destOrd="0" parTransId="{5ABA0F8F-B6A7-49BA-86D5-DE16AAE199AB}" sibTransId="{F174603F-E92F-41BF-B90D-C47931949066}"/>
    <dgm:cxn modelId="{F5900F95-8713-45DF-9AF4-939E1A43F1CA}" srcId="{888F520D-D728-4209-AB9C-9DBDEBD92E54}" destId="{A0AC5286-66B0-4349-BF2B-31E6800B8459}" srcOrd="1" destOrd="0" parTransId="{5F694025-5A6F-4781-B551-AD68F5D31D95}" sibTransId="{D92905A2-6812-4EA1-B936-1D5B0D69C5D7}"/>
    <dgm:cxn modelId="{CA998A11-B807-445F-A46F-9254881E2045}" srcId="{9CF36C83-CA70-459C-9C79-33055074783D}" destId="{02DD8703-DFBE-4280-B3D0-9EC9FBEEB892}" srcOrd="1" destOrd="0" parTransId="{641CE1EA-4FAC-4AD4-8509-AB1DE445576C}" sibTransId="{6A317343-778E-4B53-9EA2-36176115CFB4}"/>
    <dgm:cxn modelId="{A69302FF-B403-4C56-A08A-E49019531D2C}" type="presOf" srcId="{9CF36C83-CA70-459C-9C79-33055074783D}" destId="{C83DC838-595A-4F79-8E92-4B54B0F6596F}" srcOrd="0" destOrd="0" presId="urn:microsoft.com/office/officeart/2005/8/layout/hList6"/>
    <dgm:cxn modelId="{3926867F-62AC-4CE1-A35B-166331F42616}" srcId="{9CF36C83-CA70-459C-9C79-33055074783D}" destId="{888F520D-D728-4209-AB9C-9DBDEBD92E54}" srcOrd="0" destOrd="0" parTransId="{83400327-F51C-46BA-A20F-B154F6C5CA7B}" sibTransId="{893216EB-4E86-4BC4-A57E-6F54121E27C6}"/>
    <dgm:cxn modelId="{2A7CAD2A-00A3-460A-A829-19257A73F54C}" type="presOf" srcId="{888F520D-D728-4209-AB9C-9DBDEBD92E54}" destId="{D8E4CFA9-0DE5-474A-9EF8-B06E981144B8}" srcOrd="0" destOrd="0" presId="urn:microsoft.com/office/officeart/2005/8/layout/hList6"/>
    <dgm:cxn modelId="{73DEDC1D-2358-4FFF-9C40-CCCD055F1DCE}" type="presOf" srcId="{10CC0AD5-15ED-40F5-B312-E5056231C4E1}" destId="{80873CC5-5248-41DD-A42E-F40BE2F736B1}" srcOrd="0" destOrd="2" presId="urn:microsoft.com/office/officeart/2005/8/layout/hList6"/>
    <dgm:cxn modelId="{F2758287-2ECD-4044-988F-216A966F9353}" type="presOf" srcId="{A0AC5286-66B0-4349-BF2B-31E6800B8459}" destId="{D8E4CFA9-0DE5-474A-9EF8-B06E981144B8}" srcOrd="0" destOrd="2" presId="urn:microsoft.com/office/officeart/2005/8/layout/hList6"/>
    <dgm:cxn modelId="{DD356C88-A8E1-41C5-94CE-AA6DE0AC8BA6}" type="presOf" srcId="{A6052E40-A12F-4921-9E89-53B4DCF24788}" destId="{80873CC5-5248-41DD-A42E-F40BE2F736B1}" srcOrd="0" destOrd="3" presId="urn:microsoft.com/office/officeart/2005/8/layout/hList6"/>
    <dgm:cxn modelId="{44048D5B-6E6A-41DE-AF2D-1576803E4F4C}" type="presParOf" srcId="{C83DC838-595A-4F79-8E92-4B54B0F6596F}" destId="{D8E4CFA9-0DE5-474A-9EF8-B06E981144B8}" srcOrd="0" destOrd="0" presId="urn:microsoft.com/office/officeart/2005/8/layout/hList6"/>
    <dgm:cxn modelId="{426DECF7-8B90-49E1-9BFE-A1E0988D7701}" type="presParOf" srcId="{C83DC838-595A-4F79-8E92-4B54B0F6596F}" destId="{4BCF4090-BC19-48AF-8C9F-83CBDB026020}" srcOrd="1" destOrd="0" presId="urn:microsoft.com/office/officeart/2005/8/layout/hList6"/>
    <dgm:cxn modelId="{20EFED25-72A0-4E59-9F38-183A5C6D516E}" type="presParOf" srcId="{C83DC838-595A-4F79-8E92-4B54B0F6596F}" destId="{80873CC5-5248-41DD-A42E-F40BE2F736B1}" srcOrd="2" destOrd="0" presId="urn:microsoft.com/office/officeart/2005/8/layout/hList6"/>
    <dgm:cxn modelId="{5CC42720-A894-4D39-BDB3-3B70D0A614BC}" type="presParOf" srcId="{C83DC838-595A-4F79-8E92-4B54B0F6596F}" destId="{7AB4451F-4902-4F21-A493-F1283F0952FD}" srcOrd="3" destOrd="0" presId="urn:microsoft.com/office/officeart/2005/8/layout/hList6"/>
    <dgm:cxn modelId="{BDFB97B3-4555-4C86-94E6-AC2E06B381F2}" type="presParOf" srcId="{C83DC838-595A-4F79-8E92-4B54B0F6596F}" destId="{6137E40D-1970-4001-850A-CF043B8CD95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Ограничь список друзей. У тебя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Защищай свою частную жизнь. Не указывай пароли, телефоны, адреса, дату твоего рождения и другую личную информацию. Злоумышленники могут использовать даже информацию о том, как ты и твои родители планируете провести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Защищай свою репутацию - держи ее в чистоте и задавай себе вопрос: хотел бы ты, чтобы другие пользователи видели, что ты загружаешь? Подумай, прежде чем что-то опубликовать, написать и загрузить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3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3" custScaleX="144327" custScaleY="165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3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3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A5532376-DB93-4AF5-AAF8-DB361E84518B}" type="presOf" srcId="{64E39499-D4A6-4C8D-8A85-6727BE248866}" destId="{5B0C4F68-97C5-4587-B79A-CB6979723F54}" srcOrd="0" destOrd="0" presId="urn:microsoft.com/office/officeart/2005/8/layout/list1"/>
    <dgm:cxn modelId="{FEDE1EE0-203F-4527-B501-93607D398592}" type="presOf" srcId="{7B174925-6A06-450C-9CAA-EDF8EBBD51BC}" destId="{679436C6-E853-4BA5-AE12-2F93C48D81C9}" srcOrd="0" destOrd="0" presId="urn:microsoft.com/office/officeart/2005/8/layout/list1"/>
    <dgm:cxn modelId="{E74AAC11-3E9C-4726-9B65-B583B5697856}" type="presOf" srcId="{3CD94E13-3DB4-46F9-B87A-C7D7CCC77F17}" destId="{DED294B3-FE1D-4502-9963-38F1B206F151}" srcOrd="0" destOrd="0" presId="urn:microsoft.com/office/officeart/2005/8/layout/list1"/>
    <dgm:cxn modelId="{9301E68D-9628-4D8B-9B40-4CACCF424AD4}" type="presOf" srcId="{7B174925-6A06-450C-9CAA-EDF8EBBD51BC}" destId="{4BB49C58-F4CF-411A-8D5B-26CD28859D36}" srcOrd="1" destOrd="0" presId="urn:microsoft.com/office/officeart/2005/8/layout/list1"/>
    <dgm:cxn modelId="{980EBBDA-0D8F-44A2-896B-A708E3691BE2}" type="presOf" srcId="{64E39499-D4A6-4C8D-8A85-6727BE248866}" destId="{D36549A2-21EF-4AAC-B47C-ECAE64DA3BF7}" srcOrd="1" destOrd="0" presId="urn:microsoft.com/office/officeart/2005/8/layout/list1"/>
    <dgm:cxn modelId="{7141253E-CD54-49CE-969A-5E44549DA76A}" type="presOf" srcId="{3CD94E13-3DB4-46F9-B87A-C7D7CCC77F17}" destId="{0A103630-DA66-4F39-9405-9B8370638FCA}" srcOrd="1" destOrd="0" presId="urn:microsoft.com/office/officeart/2005/8/layout/list1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3B09BD1F-29A8-4D95-82AD-084A6E7C0C01}" type="presOf" srcId="{81A97E0E-F64A-465A-9594-FEFDF52B0B13}" destId="{2243D4E2-0F81-4D72-B91D-3C4FCD8C4674}" srcOrd="0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ED981A4A-9C3C-46EC-B158-430141DD59FF}" type="presParOf" srcId="{2243D4E2-0F81-4D72-B91D-3C4FCD8C4674}" destId="{31846289-4991-41C6-A5D0-916D929FE258}" srcOrd="0" destOrd="0" presId="urn:microsoft.com/office/officeart/2005/8/layout/list1"/>
    <dgm:cxn modelId="{1988FA11-E7FF-4305-A39B-4152D0D7D015}" type="presParOf" srcId="{31846289-4991-41C6-A5D0-916D929FE258}" destId="{679436C6-E853-4BA5-AE12-2F93C48D81C9}" srcOrd="0" destOrd="0" presId="urn:microsoft.com/office/officeart/2005/8/layout/list1"/>
    <dgm:cxn modelId="{8D03D491-23C8-41CF-B1FB-040E8D387D03}" type="presParOf" srcId="{31846289-4991-41C6-A5D0-916D929FE258}" destId="{4BB49C58-F4CF-411A-8D5B-26CD28859D36}" srcOrd="1" destOrd="0" presId="urn:microsoft.com/office/officeart/2005/8/layout/list1"/>
    <dgm:cxn modelId="{5202A915-8FE8-497A-8F76-8EA95FD27ECB}" type="presParOf" srcId="{2243D4E2-0F81-4D72-B91D-3C4FCD8C4674}" destId="{C94BA34D-BD1A-47DD-9C88-494560E1E945}" srcOrd="1" destOrd="0" presId="urn:microsoft.com/office/officeart/2005/8/layout/list1"/>
    <dgm:cxn modelId="{3F94DD21-8D1D-4771-9020-B9C3335CCD8D}" type="presParOf" srcId="{2243D4E2-0F81-4D72-B91D-3C4FCD8C4674}" destId="{66C1520C-D83C-46CA-99E9-790BCDF41722}" srcOrd="2" destOrd="0" presId="urn:microsoft.com/office/officeart/2005/8/layout/list1"/>
    <dgm:cxn modelId="{13164AB7-008D-4CA2-BD44-D27F3613EB87}" type="presParOf" srcId="{2243D4E2-0F81-4D72-B91D-3C4FCD8C4674}" destId="{E9A23C70-8231-4B84-A92F-E32C5829B93B}" srcOrd="3" destOrd="0" presId="urn:microsoft.com/office/officeart/2005/8/layout/list1"/>
    <dgm:cxn modelId="{378D15C1-F8BA-45A8-A0F8-73D46A05438A}" type="presParOf" srcId="{2243D4E2-0F81-4D72-B91D-3C4FCD8C4674}" destId="{9F2B4FBC-3A28-4B63-AA96-FC0E4FE237EE}" srcOrd="4" destOrd="0" presId="urn:microsoft.com/office/officeart/2005/8/layout/list1"/>
    <dgm:cxn modelId="{B843E8EE-CFEA-4D56-8082-A9300C28FE20}" type="presParOf" srcId="{9F2B4FBC-3A28-4B63-AA96-FC0E4FE237EE}" destId="{5B0C4F68-97C5-4587-B79A-CB6979723F54}" srcOrd="0" destOrd="0" presId="urn:microsoft.com/office/officeart/2005/8/layout/list1"/>
    <dgm:cxn modelId="{ADB5D152-1369-4EB0-9138-2C2117340277}" type="presParOf" srcId="{9F2B4FBC-3A28-4B63-AA96-FC0E4FE237EE}" destId="{D36549A2-21EF-4AAC-B47C-ECAE64DA3BF7}" srcOrd="1" destOrd="0" presId="urn:microsoft.com/office/officeart/2005/8/layout/list1"/>
    <dgm:cxn modelId="{A4FF5CCD-ED93-43C1-982E-2BE6752CF245}" type="presParOf" srcId="{2243D4E2-0F81-4D72-B91D-3C4FCD8C4674}" destId="{18F90ABD-CEF5-473E-A290-DCAD6C137AFA}" srcOrd="5" destOrd="0" presId="urn:microsoft.com/office/officeart/2005/8/layout/list1"/>
    <dgm:cxn modelId="{300D768B-9685-4AF5-AADB-30713493FE93}" type="presParOf" srcId="{2243D4E2-0F81-4D72-B91D-3C4FCD8C4674}" destId="{16EDD8C8-F0E6-42BD-B941-8A9A93502850}" srcOrd="6" destOrd="0" presId="urn:microsoft.com/office/officeart/2005/8/layout/list1"/>
    <dgm:cxn modelId="{6CC08173-0DB2-4551-A0F5-0166332B1E12}" type="presParOf" srcId="{2243D4E2-0F81-4D72-B91D-3C4FCD8C4674}" destId="{44397A4E-B51E-4AE7-BE13-A1F211B75285}" srcOrd="7" destOrd="0" presId="urn:microsoft.com/office/officeart/2005/8/layout/list1"/>
    <dgm:cxn modelId="{015DEDF2-3549-4167-B3D2-3DBBF6280540}" type="presParOf" srcId="{2243D4E2-0F81-4D72-B91D-3C4FCD8C4674}" destId="{4127F490-B2D4-4C28-9268-CA38BF9DCC58}" srcOrd="8" destOrd="0" presId="urn:microsoft.com/office/officeart/2005/8/layout/list1"/>
    <dgm:cxn modelId="{2C5AF3B4-6BA8-439A-92F4-28E53D3C3652}" type="presParOf" srcId="{4127F490-B2D4-4C28-9268-CA38BF9DCC58}" destId="{DED294B3-FE1D-4502-9963-38F1B206F151}" srcOrd="0" destOrd="0" presId="urn:microsoft.com/office/officeart/2005/8/layout/list1"/>
    <dgm:cxn modelId="{82BD2DE4-973B-41C1-973E-B4277FA2F86D}" type="presParOf" srcId="{4127F490-B2D4-4C28-9268-CA38BF9DCC58}" destId="{0A103630-DA66-4F39-9405-9B8370638FCA}" srcOrd="1" destOrd="0" presId="urn:microsoft.com/office/officeart/2005/8/layout/list1"/>
    <dgm:cxn modelId="{386FAA25-ED36-47A5-8FA5-45861737272F}" type="presParOf" srcId="{2243D4E2-0F81-4D72-B91D-3C4FCD8C4674}" destId="{2A3AA6D4-EF3F-4D62-A784-6989B51B12E1}" srcOrd="9" destOrd="0" presId="urn:microsoft.com/office/officeart/2005/8/layout/list1"/>
    <dgm:cxn modelId="{FA976B42-18B3-4FE8-8C23-C3B4FB9705EC}" type="presParOf" srcId="{2243D4E2-0F81-4D72-B91D-3C4FCD8C4674}" destId="{C10C7FCE-2CF1-47F7-ACCE-CFABD95E3F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A97E0E-F64A-465A-9594-FEFDF52B0B13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174925-6A06-450C-9CAA-EDF8EBBD51BC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Если ты говоришь с людьми, которых не знаешь, не используй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C466D5F3-7FA8-4E7A-B861-E3CAB0E503D5}" type="parTrans" cxnId="{3811BD94-D381-4909-820F-4448CD842A3F}">
      <dgm:prSet/>
      <dgm:spPr/>
      <dgm:t>
        <a:bodyPr/>
        <a:lstStyle/>
        <a:p>
          <a:endParaRPr lang="ru-RU"/>
        </a:p>
      </dgm:t>
    </dgm:pt>
    <dgm:pt modelId="{64577B90-5F36-47EF-985A-3AF408DC6232}" type="sibTrans" cxnId="{3811BD94-D381-4909-820F-4448CD842A3F}">
      <dgm:prSet/>
      <dgm:spPr/>
      <dgm:t>
        <a:bodyPr/>
        <a:lstStyle/>
        <a:p>
          <a:endParaRPr lang="ru-RU"/>
        </a:p>
      </dgm:t>
    </dgm:pt>
    <dgm:pt modelId="{64E39499-D4A6-4C8D-8A85-6727BE248866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Избегай размещения фотографий в Интернете, где ты изображен на местности, по которой можно определить твое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3737E2FF-0A0E-4E05-AFB3-E937A8B684B0}" type="parTrans" cxnId="{BB837626-45BD-4BA2-B0BB-2ACB4B204C58}">
      <dgm:prSet/>
      <dgm:spPr/>
      <dgm:t>
        <a:bodyPr/>
        <a:lstStyle/>
        <a:p>
          <a:endParaRPr lang="ru-RU"/>
        </a:p>
      </dgm:t>
    </dgm:pt>
    <dgm:pt modelId="{6541F604-FD47-4B1F-8393-725A8362628C}" type="sibTrans" cxnId="{BB837626-45BD-4BA2-B0BB-2ACB4B204C58}">
      <dgm:prSet/>
      <dgm:spPr/>
      <dgm:t>
        <a:bodyPr/>
        <a:lstStyle/>
        <a:p>
          <a:endParaRPr lang="ru-RU"/>
        </a:p>
      </dgm:t>
    </dgm:pt>
    <dgm:pt modelId="{3CD94E13-3DB4-46F9-B87A-C7D7CCC77F17}">
      <dgm:prSet phldrT="[Текст]" custT="1"/>
      <dgm:spPr/>
      <dgm:t>
        <a:bodyPr/>
        <a:lstStyle/>
        <a:p>
          <a:pPr algn="just"/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BAE80C28-6406-4FD7-B016-1209A4DBE183}" type="parTrans" cxnId="{2A5A7B08-328D-483B-A9CA-118613FFA2BC}">
      <dgm:prSet/>
      <dgm:spPr/>
      <dgm:t>
        <a:bodyPr/>
        <a:lstStyle/>
        <a:p>
          <a:endParaRPr lang="ru-RU"/>
        </a:p>
      </dgm:t>
    </dgm:pt>
    <dgm:pt modelId="{24908C48-784D-4934-B1FC-AEE81707DB31}" type="sibTrans" cxnId="{2A5A7B08-328D-483B-A9CA-118613FFA2BC}">
      <dgm:prSet/>
      <dgm:spPr/>
      <dgm:t>
        <a:bodyPr/>
        <a:lstStyle/>
        <a:p>
          <a:endParaRPr lang="ru-RU"/>
        </a:p>
      </dgm:t>
    </dgm:pt>
    <dgm:pt modelId="{E4585716-3BB6-4DBE-BEEF-C3C6EAE2EF4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тебя взломают, то злоумышленники получат доступ только к одному месту, а не во все сразу</a:t>
          </a:r>
          <a:endParaRPr lang="ru-RU" sz="16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gm:t>
    </dgm:pt>
    <dgm:pt modelId="{8DF1C34E-8656-445C-999F-9E460687A782}" type="parTrans" cxnId="{8C677ABE-AFDA-43BF-9AFD-042DB4528CB8}">
      <dgm:prSet/>
      <dgm:spPr/>
      <dgm:t>
        <a:bodyPr/>
        <a:lstStyle/>
        <a:p>
          <a:endParaRPr lang="ru-RU"/>
        </a:p>
      </dgm:t>
    </dgm:pt>
    <dgm:pt modelId="{E99779F8-D22A-4A77-829F-C1DDFD4C9E37}" type="sibTrans" cxnId="{8C677ABE-AFDA-43BF-9AFD-042DB4528CB8}">
      <dgm:prSet/>
      <dgm:spPr/>
      <dgm:t>
        <a:bodyPr/>
        <a:lstStyle/>
        <a:p>
          <a:endParaRPr lang="ru-RU"/>
        </a:p>
      </dgm:t>
    </dgm:pt>
    <dgm:pt modelId="{2243D4E2-0F81-4D72-B91D-3C4FCD8C4674}" type="pres">
      <dgm:prSet presAssocID="{81A97E0E-F64A-465A-9594-FEFDF52B0B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46289-4991-41C6-A5D0-916D929FE258}" type="pres">
      <dgm:prSet presAssocID="{7B174925-6A06-450C-9CAA-EDF8EBBD51BC}" presName="parentLin" presStyleCnt="0"/>
      <dgm:spPr/>
    </dgm:pt>
    <dgm:pt modelId="{679436C6-E853-4BA5-AE12-2F93C48D81C9}" type="pres">
      <dgm:prSet presAssocID="{7B174925-6A06-450C-9CAA-EDF8EBBD51B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BB49C58-F4CF-411A-8D5B-26CD28859D36}" type="pres">
      <dgm:prSet presAssocID="{7B174925-6A06-450C-9CAA-EDF8EBBD51BC}" presName="parentText" presStyleLbl="node1" presStyleIdx="0" presStyleCnt="4" custScaleX="138930" custScaleY="1320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BA34D-BD1A-47DD-9C88-494560E1E945}" type="pres">
      <dgm:prSet presAssocID="{7B174925-6A06-450C-9CAA-EDF8EBBD51BC}" presName="negativeSpace" presStyleCnt="0"/>
      <dgm:spPr/>
    </dgm:pt>
    <dgm:pt modelId="{66C1520C-D83C-46CA-99E9-790BCDF41722}" type="pres">
      <dgm:prSet presAssocID="{7B174925-6A06-450C-9CAA-EDF8EBBD51BC}" presName="childText" presStyleLbl="conFgAcc1" presStyleIdx="0" presStyleCnt="4">
        <dgm:presLayoutVars>
          <dgm:bulletEnabled val="1"/>
        </dgm:presLayoutVars>
      </dgm:prSet>
      <dgm:spPr/>
    </dgm:pt>
    <dgm:pt modelId="{E9A23C70-8231-4B84-A92F-E32C5829B93B}" type="pres">
      <dgm:prSet presAssocID="{64577B90-5F36-47EF-985A-3AF408DC6232}" presName="spaceBetweenRectangles" presStyleCnt="0"/>
      <dgm:spPr/>
    </dgm:pt>
    <dgm:pt modelId="{9F2B4FBC-3A28-4B63-AA96-FC0E4FE237EE}" type="pres">
      <dgm:prSet presAssocID="{64E39499-D4A6-4C8D-8A85-6727BE248866}" presName="parentLin" presStyleCnt="0"/>
      <dgm:spPr/>
    </dgm:pt>
    <dgm:pt modelId="{5B0C4F68-97C5-4587-B79A-CB6979723F54}" type="pres">
      <dgm:prSet presAssocID="{64E39499-D4A6-4C8D-8A85-6727BE24886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36549A2-21EF-4AAC-B47C-ECAE64DA3BF7}" type="pres">
      <dgm:prSet presAssocID="{64E39499-D4A6-4C8D-8A85-6727BE248866}" presName="parentText" presStyleLbl="node1" presStyleIdx="1" presStyleCnt="4" custScaleX="144570" custScaleY="117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90ABD-CEF5-473E-A290-DCAD6C137AFA}" type="pres">
      <dgm:prSet presAssocID="{64E39499-D4A6-4C8D-8A85-6727BE248866}" presName="negativeSpace" presStyleCnt="0"/>
      <dgm:spPr/>
    </dgm:pt>
    <dgm:pt modelId="{16EDD8C8-F0E6-42BD-B941-8A9A93502850}" type="pres">
      <dgm:prSet presAssocID="{64E39499-D4A6-4C8D-8A85-6727BE248866}" presName="childText" presStyleLbl="conFgAcc1" presStyleIdx="1" presStyleCnt="4">
        <dgm:presLayoutVars>
          <dgm:bulletEnabled val="1"/>
        </dgm:presLayoutVars>
      </dgm:prSet>
      <dgm:spPr/>
    </dgm:pt>
    <dgm:pt modelId="{44397A4E-B51E-4AE7-BE13-A1F211B75285}" type="pres">
      <dgm:prSet presAssocID="{6541F604-FD47-4B1F-8393-725A8362628C}" presName="spaceBetweenRectangles" presStyleCnt="0"/>
      <dgm:spPr/>
    </dgm:pt>
    <dgm:pt modelId="{4127F490-B2D4-4C28-9268-CA38BF9DCC58}" type="pres">
      <dgm:prSet presAssocID="{3CD94E13-3DB4-46F9-B87A-C7D7CCC77F17}" presName="parentLin" presStyleCnt="0"/>
      <dgm:spPr/>
    </dgm:pt>
    <dgm:pt modelId="{DED294B3-FE1D-4502-9963-38F1B206F151}" type="pres">
      <dgm:prSet presAssocID="{3CD94E13-3DB4-46F9-B87A-C7D7CCC77F1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A103630-DA66-4F39-9405-9B8370638FCA}" type="pres">
      <dgm:prSet presAssocID="{3CD94E13-3DB4-46F9-B87A-C7D7CCC77F17}" presName="parentText" presStyleLbl="node1" presStyleIdx="2" presStyleCnt="4" custScaleX="142857" custScaleY="120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A6D4-EF3F-4D62-A784-6989B51B12E1}" type="pres">
      <dgm:prSet presAssocID="{3CD94E13-3DB4-46F9-B87A-C7D7CCC77F17}" presName="negativeSpace" presStyleCnt="0"/>
      <dgm:spPr/>
    </dgm:pt>
    <dgm:pt modelId="{C10C7FCE-2CF1-47F7-ACCE-CFABD95E3FEC}" type="pres">
      <dgm:prSet presAssocID="{3CD94E13-3DB4-46F9-B87A-C7D7CCC77F17}" presName="childText" presStyleLbl="conFgAcc1" presStyleIdx="2" presStyleCnt="4">
        <dgm:presLayoutVars>
          <dgm:bulletEnabled val="1"/>
        </dgm:presLayoutVars>
      </dgm:prSet>
      <dgm:spPr/>
    </dgm:pt>
    <dgm:pt modelId="{22514651-7D02-49B5-B2C1-2456CB2A0AD9}" type="pres">
      <dgm:prSet presAssocID="{24908C48-784D-4934-B1FC-AEE81707DB31}" presName="spaceBetweenRectangles" presStyleCnt="0"/>
      <dgm:spPr/>
    </dgm:pt>
    <dgm:pt modelId="{FB3CC36F-C3F9-42C4-B265-4D8BC9188532}" type="pres">
      <dgm:prSet presAssocID="{E4585716-3BB6-4DBE-BEEF-C3C6EAE2EF4C}" presName="parentLin" presStyleCnt="0"/>
      <dgm:spPr/>
    </dgm:pt>
    <dgm:pt modelId="{46177FC0-E4AC-47A8-BAC9-66838F5981CE}" type="pres">
      <dgm:prSet presAssocID="{E4585716-3BB6-4DBE-BEEF-C3C6EAE2EF4C}" presName="parentLeftMargin" presStyleLbl="node1" presStyleIdx="2" presStyleCnt="4" custScaleX="142857" custScaleY="120504"/>
      <dgm:spPr/>
      <dgm:t>
        <a:bodyPr/>
        <a:lstStyle/>
        <a:p>
          <a:endParaRPr lang="ru-RU"/>
        </a:p>
      </dgm:t>
    </dgm:pt>
    <dgm:pt modelId="{96F26BD4-3190-4BC3-AAD4-5F5E50A5C6EE}" type="pres">
      <dgm:prSet presAssocID="{E4585716-3BB6-4DBE-BEEF-C3C6EAE2EF4C}" presName="parentText" presStyleLbl="node1" presStyleIdx="3" presStyleCnt="4" custScaleX="160511" custScaleY="154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375CB-36C2-47BE-AED7-E4CC7ED8B07A}" type="pres">
      <dgm:prSet presAssocID="{E4585716-3BB6-4DBE-BEEF-C3C6EAE2EF4C}" presName="negativeSpace" presStyleCnt="0"/>
      <dgm:spPr/>
    </dgm:pt>
    <dgm:pt modelId="{B7056D70-E42F-4902-A151-7371B8E58362}" type="pres">
      <dgm:prSet presAssocID="{E4585716-3BB6-4DBE-BEEF-C3C6EAE2EF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AF40DCB-5A5A-4821-9F5F-4F3B1EB8BBBF}" type="presOf" srcId="{3CD94E13-3DB4-46F9-B87A-C7D7CCC77F17}" destId="{0A103630-DA66-4F39-9405-9B8370638FCA}" srcOrd="1" destOrd="0" presId="urn:microsoft.com/office/officeart/2005/8/layout/list1"/>
    <dgm:cxn modelId="{D6BEE465-605B-499C-A8E6-F39D4E0A7FBC}" type="presOf" srcId="{64E39499-D4A6-4C8D-8A85-6727BE248866}" destId="{5B0C4F68-97C5-4587-B79A-CB6979723F54}" srcOrd="0" destOrd="0" presId="urn:microsoft.com/office/officeart/2005/8/layout/list1"/>
    <dgm:cxn modelId="{2A5A7B08-328D-483B-A9CA-118613FFA2BC}" srcId="{81A97E0E-F64A-465A-9594-FEFDF52B0B13}" destId="{3CD94E13-3DB4-46F9-B87A-C7D7CCC77F17}" srcOrd="2" destOrd="0" parTransId="{BAE80C28-6406-4FD7-B016-1209A4DBE183}" sibTransId="{24908C48-784D-4934-B1FC-AEE81707DB31}"/>
    <dgm:cxn modelId="{1E2B3722-79F6-4EFC-A329-3307AAC271DE}" type="presOf" srcId="{7B174925-6A06-450C-9CAA-EDF8EBBD51BC}" destId="{4BB49C58-F4CF-411A-8D5B-26CD28859D36}" srcOrd="1" destOrd="0" presId="urn:microsoft.com/office/officeart/2005/8/layout/list1"/>
    <dgm:cxn modelId="{2D19E77E-9C70-4C57-BEEB-0FE3C4289C18}" type="presOf" srcId="{E4585716-3BB6-4DBE-BEEF-C3C6EAE2EF4C}" destId="{46177FC0-E4AC-47A8-BAC9-66838F5981CE}" srcOrd="0" destOrd="0" presId="urn:microsoft.com/office/officeart/2005/8/layout/list1"/>
    <dgm:cxn modelId="{15F7AE45-945A-4C73-976B-15D40671B566}" type="presOf" srcId="{64E39499-D4A6-4C8D-8A85-6727BE248866}" destId="{D36549A2-21EF-4AAC-B47C-ECAE64DA3BF7}" srcOrd="1" destOrd="0" presId="urn:microsoft.com/office/officeart/2005/8/layout/list1"/>
    <dgm:cxn modelId="{3811BD94-D381-4909-820F-4448CD842A3F}" srcId="{81A97E0E-F64A-465A-9594-FEFDF52B0B13}" destId="{7B174925-6A06-450C-9CAA-EDF8EBBD51BC}" srcOrd="0" destOrd="0" parTransId="{C466D5F3-7FA8-4E7A-B861-E3CAB0E503D5}" sibTransId="{64577B90-5F36-47EF-985A-3AF408DC6232}"/>
    <dgm:cxn modelId="{E88A6C35-5E05-48D0-887F-B2897B260E50}" type="presOf" srcId="{81A97E0E-F64A-465A-9594-FEFDF52B0B13}" destId="{2243D4E2-0F81-4D72-B91D-3C4FCD8C4674}" srcOrd="0" destOrd="0" presId="urn:microsoft.com/office/officeart/2005/8/layout/list1"/>
    <dgm:cxn modelId="{0A253C2A-E08C-4E53-A6BD-85B657CB68B6}" type="presOf" srcId="{7B174925-6A06-450C-9CAA-EDF8EBBD51BC}" destId="{679436C6-E853-4BA5-AE12-2F93C48D81C9}" srcOrd="0" destOrd="0" presId="urn:microsoft.com/office/officeart/2005/8/layout/list1"/>
    <dgm:cxn modelId="{8C677ABE-AFDA-43BF-9AFD-042DB4528CB8}" srcId="{81A97E0E-F64A-465A-9594-FEFDF52B0B13}" destId="{E4585716-3BB6-4DBE-BEEF-C3C6EAE2EF4C}" srcOrd="3" destOrd="0" parTransId="{8DF1C34E-8656-445C-999F-9E460687A782}" sibTransId="{E99779F8-D22A-4A77-829F-C1DDFD4C9E37}"/>
    <dgm:cxn modelId="{BB837626-45BD-4BA2-B0BB-2ACB4B204C58}" srcId="{81A97E0E-F64A-465A-9594-FEFDF52B0B13}" destId="{64E39499-D4A6-4C8D-8A85-6727BE248866}" srcOrd="1" destOrd="0" parTransId="{3737E2FF-0A0E-4E05-AFB3-E937A8B684B0}" sibTransId="{6541F604-FD47-4B1F-8393-725A8362628C}"/>
    <dgm:cxn modelId="{19B39BF1-4CC2-45AD-9782-006AABA6B39B}" type="presOf" srcId="{E4585716-3BB6-4DBE-BEEF-C3C6EAE2EF4C}" destId="{96F26BD4-3190-4BC3-AAD4-5F5E50A5C6EE}" srcOrd="1" destOrd="0" presId="urn:microsoft.com/office/officeart/2005/8/layout/list1"/>
    <dgm:cxn modelId="{C0330C9E-03CC-4EDC-B839-6317DB45C7CF}" type="presOf" srcId="{3CD94E13-3DB4-46F9-B87A-C7D7CCC77F17}" destId="{DED294B3-FE1D-4502-9963-38F1B206F151}" srcOrd="0" destOrd="0" presId="urn:microsoft.com/office/officeart/2005/8/layout/list1"/>
    <dgm:cxn modelId="{761E000A-078A-4D82-860E-BB35A10A873D}" type="presParOf" srcId="{2243D4E2-0F81-4D72-B91D-3C4FCD8C4674}" destId="{31846289-4991-41C6-A5D0-916D929FE258}" srcOrd="0" destOrd="0" presId="urn:microsoft.com/office/officeart/2005/8/layout/list1"/>
    <dgm:cxn modelId="{73D8130D-1F01-4F2A-BC3D-78754E64B26E}" type="presParOf" srcId="{31846289-4991-41C6-A5D0-916D929FE258}" destId="{679436C6-E853-4BA5-AE12-2F93C48D81C9}" srcOrd="0" destOrd="0" presId="urn:microsoft.com/office/officeart/2005/8/layout/list1"/>
    <dgm:cxn modelId="{FDB3A396-F205-4241-99A9-86C2CE99F647}" type="presParOf" srcId="{31846289-4991-41C6-A5D0-916D929FE258}" destId="{4BB49C58-F4CF-411A-8D5B-26CD28859D36}" srcOrd="1" destOrd="0" presId="urn:microsoft.com/office/officeart/2005/8/layout/list1"/>
    <dgm:cxn modelId="{6C133FDE-052C-4BC5-9DBF-866C69F073B6}" type="presParOf" srcId="{2243D4E2-0F81-4D72-B91D-3C4FCD8C4674}" destId="{C94BA34D-BD1A-47DD-9C88-494560E1E945}" srcOrd="1" destOrd="0" presId="urn:microsoft.com/office/officeart/2005/8/layout/list1"/>
    <dgm:cxn modelId="{4B547DC3-3557-45A4-A7CB-3B89BCBB7192}" type="presParOf" srcId="{2243D4E2-0F81-4D72-B91D-3C4FCD8C4674}" destId="{66C1520C-D83C-46CA-99E9-790BCDF41722}" srcOrd="2" destOrd="0" presId="urn:microsoft.com/office/officeart/2005/8/layout/list1"/>
    <dgm:cxn modelId="{CAE11EB7-DF7C-48D4-9A3F-6E6D1263E09F}" type="presParOf" srcId="{2243D4E2-0F81-4D72-B91D-3C4FCD8C4674}" destId="{E9A23C70-8231-4B84-A92F-E32C5829B93B}" srcOrd="3" destOrd="0" presId="urn:microsoft.com/office/officeart/2005/8/layout/list1"/>
    <dgm:cxn modelId="{DF244FB5-F3AC-4E1D-B0C5-872FB16AFE93}" type="presParOf" srcId="{2243D4E2-0F81-4D72-B91D-3C4FCD8C4674}" destId="{9F2B4FBC-3A28-4B63-AA96-FC0E4FE237EE}" srcOrd="4" destOrd="0" presId="urn:microsoft.com/office/officeart/2005/8/layout/list1"/>
    <dgm:cxn modelId="{A4D02E3F-8632-4317-B3DC-ABBF3A41E875}" type="presParOf" srcId="{9F2B4FBC-3A28-4B63-AA96-FC0E4FE237EE}" destId="{5B0C4F68-97C5-4587-B79A-CB6979723F54}" srcOrd="0" destOrd="0" presId="urn:microsoft.com/office/officeart/2005/8/layout/list1"/>
    <dgm:cxn modelId="{C7C11EB2-7CEC-4850-A4C1-8AAE991A8EA4}" type="presParOf" srcId="{9F2B4FBC-3A28-4B63-AA96-FC0E4FE237EE}" destId="{D36549A2-21EF-4AAC-B47C-ECAE64DA3BF7}" srcOrd="1" destOrd="0" presId="urn:microsoft.com/office/officeart/2005/8/layout/list1"/>
    <dgm:cxn modelId="{F8F3EF25-D00E-472D-ADDA-C2A737251927}" type="presParOf" srcId="{2243D4E2-0F81-4D72-B91D-3C4FCD8C4674}" destId="{18F90ABD-CEF5-473E-A290-DCAD6C137AFA}" srcOrd="5" destOrd="0" presId="urn:microsoft.com/office/officeart/2005/8/layout/list1"/>
    <dgm:cxn modelId="{6248DEAE-2731-48EF-980D-6B259CA416C7}" type="presParOf" srcId="{2243D4E2-0F81-4D72-B91D-3C4FCD8C4674}" destId="{16EDD8C8-F0E6-42BD-B941-8A9A93502850}" srcOrd="6" destOrd="0" presId="urn:microsoft.com/office/officeart/2005/8/layout/list1"/>
    <dgm:cxn modelId="{55A65BA2-4D4F-4875-973E-09E0CE1C960F}" type="presParOf" srcId="{2243D4E2-0F81-4D72-B91D-3C4FCD8C4674}" destId="{44397A4E-B51E-4AE7-BE13-A1F211B75285}" srcOrd="7" destOrd="0" presId="urn:microsoft.com/office/officeart/2005/8/layout/list1"/>
    <dgm:cxn modelId="{DA92BC4C-817B-4281-83C9-2AA60466F885}" type="presParOf" srcId="{2243D4E2-0F81-4D72-B91D-3C4FCD8C4674}" destId="{4127F490-B2D4-4C28-9268-CA38BF9DCC58}" srcOrd="8" destOrd="0" presId="urn:microsoft.com/office/officeart/2005/8/layout/list1"/>
    <dgm:cxn modelId="{E95B88EF-6785-4F93-B5A9-C637C06856A6}" type="presParOf" srcId="{4127F490-B2D4-4C28-9268-CA38BF9DCC58}" destId="{DED294B3-FE1D-4502-9963-38F1B206F151}" srcOrd="0" destOrd="0" presId="urn:microsoft.com/office/officeart/2005/8/layout/list1"/>
    <dgm:cxn modelId="{0436C9FE-9CC1-4A3F-AD92-98FE756F2FEF}" type="presParOf" srcId="{4127F490-B2D4-4C28-9268-CA38BF9DCC58}" destId="{0A103630-DA66-4F39-9405-9B8370638FCA}" srcOrd="1" destOrd="0" presId="urn:microsoft.com/office/officeart/2005/8/layout/list1"/>
    <dgm:cxn modelId="{3F37A4E6-8E8B-456D-8B1D-7C2D80F3E2AC}" type="presParOf" srcId="{2243D4E2-0F81-4D72-B91D-3C4FCD8C4674}" destId="{2A3AA6D4-EF3F-4D62-A784-6989B51B12E1}" srcOrd="9" destOrd="0" presId="urn:microsoft.com/office/officeart/2005/8/layout/list1"/>
    <dgm:cxn modelId="{5F3B8043-CDDA-42BD-99F6-88EA17145AF7}" type="presParOf" srcId="{2243D4E2-0F81-4D72-B91D-3C4FCD8C4674}" destId="{C10C7FCE-2CF1-47F7-ACCE-CFABD95E3FEC}" srcOrd="10" destOrd="0" presId="urn:microsoft.com/office/officeart/2005/8/layout/list1"/>
    <dgm:cxn modelId="{B20FA0D0-2449-433A-B929-CB73696E4882}" type="presParOf" srcId="{2243D4E2-0F81-4D72-B91D-3C4FCD8C4674}" destId="{22514651-7D02-49B5-B2C1-2456CB2A0AD9}" srcOrd="11" destOrd="0" presId="urn:microsoft.com/office/officeart/2005/8/layout/list1"/>
    <dgm:cxn modelId="{E5DACAE0-B9E7-4907-94B9-576DC36FAFE8}" type="presParOf" srcId="{2243D4E2-0F81-4D72-B91D-3C4FCD8C4674}" destId="{FB3CC36F-C3F9-42C4-B265-4D8BC9188532}" srcOrd="12" destOrd="0" presId="urn:microsoft.com/office/officeart/2005/8/layout/list1"/>
    <dgm:cxn modelId="{F089C324-31BF-4387-AB4A-52D1509D3FED}" type="presParOf" srcId="{FB3CC36F-C3F9-42C4-B265-4D8BC9188532}" destId="{46177FC0-E4AC-47A8-BAC9-66838F5981CE}" srcOrd="0" destOrd="0" presId="urn:microsoft.com/office/officeart/2005/8/layout/list1"/>
    <dgm:cxn modelId="{55A186D7-EDBB-4818-BA60-96939B481685}" type="presParOf" srcId="{FB3CC36F-C3F9-42C4-B265-4D8BC9188532}" destId="{96F26BD4-3190-4BC3-AAD4-5F5E50A5C6EE}" srcOrd="1" destOrd="0" presId="urn:microsoft.com/office/officeart/2005/8/layout/list1"/>
    <dgm:cxn modelId="{60BBE8BF-7AF7-40E4-9C71-FEB1895E01D4}" type="presParOf" srcId="{2243D4E2-0F81-4D72-B91D-3C4FCD8C4674}" destId="{8DD375CB-36C2-47BE-AED7-E4CC7ED8B07A}" srcOrd="13" destOrd="0" presId="urn:microsoft.com/office/officeart/2005/8/layout/list1"/>
    <dgm:cxn modelId="{7FB1DACE-0106-42DA-8066-2B7480833B00}" type="presParOf" srcId="{2243D4E2-0F81-4D72-B91D-3C4FCD8C4674}" destId="{B7056D70-E42F-4902-A151-7371B8E583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 custT="1"/>
      <dgm:spPr/>
      <dgm:t>
        <a:bodyPr vert="vert270"/>
        <a:lstStyle/>
        <a:p>
          <a:pPr algn="ctr"/>
          <a:r>
            <a:rPr lang="ru-RU" sz="2000" b="1" dirty="0" smtClean="0">
              <a:solidFill>
                <a:schemeClr val="tx2"/>
              </a:solidFill>
            </a:rPr>
            <a:t>Основные советы по безопасной работе с электронными деньгами</a:t>
          </a:r>
          <a:r>
            <a:rPr lang="ru-RU" sz="2000" dirty="0" smtClean="0">
              <a:solidFill>
                <a:schemeClr val="tx2"/>
              </a:solidFill>
            </a:rPr>
            <a:t>:</a:t>
          </a:r>
          <a:endParaRPr lang="ru-RU" sz="2000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Привяжи к счету мобильный телефон. Это самый удобный и быстрый способ восстановить доступ к счету. Привязанный телефон поможет, если забудешь свой платежный пароль или зайдешь на сайт с незнакомого устройства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Используй одноразовые пароли. После перехода на усиленную авторизацию тебе уже не будет угрожать опасность кражи или перехвата платежного пароля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Выбери сложный пароль. Преступникам будет не просто угадать сложный пароль. Надежные пароли — это пароли, которые содержат не менее 8 знаков и включают в себя строчные и прописные буквы, цифры и несколько символов, такие как знак доллара, фунта, восклицательный знак и т.п. Например, </a:t>
          </a:r>
          <a:r>
            <a:rPr lang="ru-RU" dirty="0" err="1" smtClean="0"/>
            <a:t>StROng</a:t>
          </a:r>
          <a:r>
            <a:rPr lang="ru-RU" dirty="0" smtClean="0"/>
            <a:t>!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endParaRPr lang="ru-RU" dirty="0" smtClean="0"/>
        </a:p>
        <a:p>
          <a:pPr algn="just"/>
          <a:r>
            <a:rPr lang="ru-RU" dirty="0" smtClean="0"/>
            <a:t>Не вводи свои личные данные на сайтах, которым не доверяешь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5" custScaleX="61342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5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4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5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4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5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4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5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4"/>
      <dgm:spPr/>
    </dgm:pt>
    <dgm:pt modelId="{4D9658DB-3FE5-418F-995C-A91AB4A3B936}" type="pres">
      <dgm:prSet presAssocID="{8D21E016-6204-4F14-BB2C-E2B7974B1EA6}" presName="vertSpace2b" presStyleCnt="0"/>
      <dgm:spPr/>
    </dgm:pt>
  </dgm:ptLst>
  <dgm:cxnLst>
    <dgm:cxn modelId="{81FFA079-F7A6-450F-A90C-998CC48DEF55}" type="presOf" srcId="{ED6FA9D9-C7C6-4E0C-AA67-E0B9C06121CA}" destId="{E65831FA-F697-4E95-B191-1FDD2CACB30B}" srcOrd="0" destOrd="0" presId="urn:microsoft.com/office/officeart/2008/layout/LinedList"/>
    <dgm:cxn modelId="{55A40658-9C0E-42F5-BBCD-9193C07F2D86}" type="presOf" srcId="{C25CFC3C-699A-4741-8947-28BDB69468B4}" destId="{C2D473BB-DDE2-43B0-BCB6-8D07ACFBC96E}" srcOrd="0" destOrd="0" presId="urn:microsoft.com/office/officeart/2008/layout/LinedList"/>
    <dgm:cxn modelId="{1ECD1373-3950-430B-9461-E90006AF6C47}" type="presOf" srcId="{C8E9F845-FF08-497C-8EBE-90F735CA281F}" destId="{7EFA38E4-63DC-4A91-8401-11C301E77B9B}" srcOrd="0" destOrd="0" presId="urn:microsoft.com/office/officeart/2008/layout/LinedList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99DD7F30-C984-491E-BA94-B5FBD6969DF1}" type="presOf" srcId="{8D21E016-6204-4F14-BB2C-E2B7974B1EA6}" destId="{F49D50B6-95A0-4482-9C73-A16DC6776618}" srcOrd="0" destOrd="0" presId="urn:microsoft.com/office/officeart/2008/layout/LinedList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654B98E6-91A5-45B2-B4FE-9B7C2D137312}" type="presOf" srcId="{4555F8CD-1441-4ADA-8029-A65B451E3128}" destId="{991ED93B-5F3D-4AF1-AEEF-45EF48DEA66B}" srcOrd="0" destOrd="0" presId="urn:microsoft.com/office/officeart/2008/layout/LinedList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E6160752-D71E-4EFC-863E-73DA9DB8F869}" type="presOf" srcId="{57E1E520-8FCC-4E48-BF42-F7F090407834}" destId="{039F33A2-54A1-4F6E-BC12-5BD4E2506232}" srcOrd="0" destOrd="0" presId="urn:microsoft.com/office/officeart/2008/layout/LinedList"/>
    <dgm:cxn modelId="{319C26B3-68AE-4CB1-8F2A-A6007F70A51F}" type="presParOf" srcId="{039F33A2-54A1-4F6E-BC12-5BD4E2506232}" destId="{C01BBC4D-8F62-4636-9A18-5E82197A4470}" srcOrd="0" destOrd="0" presId="urn:microsoft.com/office/officeart/2008/layout/LinedList"/>
    <dgm:cxn modelId="{A54041BE-089B-49F7-942E-ED1E9B5D432D}" type="presParOf" srcId="{039F33A2-54A1-4F6E-BC12-5BD4E2506232}" destId="{E8BEB14E-CBFE-4BA6-9746-04FA753B792F}" srcOrd="1" destOrd="0" presId="urn:microsoft.com/office/officeart/2008/layout/LinedList"/>
    <dgm:cxn modelId="{9B6724C0-8053-4085-B16D-78FD927081C7}" type="presParOf" srcId="{E8BEB14E-CBFE-4BA6-9746-04FA753B792F}" destId="{E65831FA-F697-4E95-B191-1FDD2CACB30B}" srcOrd="0" destOrd="0" presId="urn:microsoft.com/office/officeart/2008/layout/LinedList"/>
    <dgm:cxn modelId="{05CF3AE3-46FC-463D-89B6-1779994A37FD}" type="presParOf" srcId="{E8BEB14E-CBFE-4BA6-9746-04FA753B792F}" destId="{C5EB4282-F380-4217-BE89-13D44D81BD64}" srcOrd="1" destOrd="0" presId="urn:microsoft.com/office/officeart/2008/layout/LinedList"/>
    <dgm:cxn modelId="{633D7BC0-61CE-4B69-AC19-CF32E2CEA2B9}" type="presParOf" srcId="{C5EB4282-F380-4217-BE89-13D44D81BD64}" destId="{816599C0-307E-4C40-95B1-6790F6176988}" srcOrd="0" destOrd="0" presId="urn:microsoft.com/office/officeart/2008/layout/LinedList"/>
    <dgm:cxn modelId="{B01E46A9-6A8C-4271-9B84-25DAC799A16B}" type="presParOf" srcId="{C5EB4282-F380-4217-BE89-13D44D81BD64}" destId="{51CF2F5B-F782-499E-A2E7-FD7967F8F4B2}" srcOrd="1" destOrd="0" presId="urn:microsoft.com/office/officeart/2008/layout/LinedList"/>
    <dgm:cxn modelId="{84EEF9E2-30AB-4D50-B194-0531C53B8748}" type="presParOf" srcId="{51CF2F5B-F782-499E-A2E7-FD7967F8F4B2}" destId="{C077E80C-75EE-420A-96A3-AAAFDF539FB2}" srcOrd="0" destOrd="0" presId="urn:microsoft.com/office/officeart/2008/layout/LinedList"/>
    <dgm:cxn modelId="{AAA019A3-85B9-49D1-87BF-638AC92DF030}" type="presParOf" srcId="{51CF2F5B-F782-499E-A2E7-FD7967F8F4B2}" destId="{C2D473BB-DDE2-43B0-BCB6-8D07ACFBC96E}" srcOrd="1" destOrd="0" presId="urn:microsoft.com/office/officeart/2008/layout/LinedList"/>
    <dgm:cxn modelId="{81BF9BC6-74D1-480F-B8E2-E7968FD0C335}" type="presParOf" srcId="{51CF2F5B-F782-499E-A2E7-FD7967F8F4B2}" destId="{66D856D8-E3FB-4856-9FA2-21ED99FDE169}" srcOrd="2" destOrd="0" presId="urn:microsoft.com/office/officeart/2008/layout/LinedList"/>
    <dgm:cxn modelId="{FEDB2108-38DC-46F8-8865-C4401CE97593}" type="presParOf" srcId="{C5EB4282-F380-4217-BE89-13D44D81BD64}" destId="{0FA1E378-B34E-4569-9399-A24874EE0735}" srcOrd="2" destOrd="0" presId="urn:microsoft.com/office/officeart/2008/layout/LinedList"/>
    <dgm:cxn modelId="{3BAFFD62-38A9-41CF-8CD2-CB33C568A592}" type="presParOf" srcId="{C5EB4282-F380-4217-BE89-13D44D81BD64}" destId="{1DD2D841-7615-488C-9671-456AF6EEAD6C}" srcOrd="3" destOrd="0" presId="urn:microsoft.com/office/officeart/2008/layout/LinedList"/>
    <dgm:cxn modelId="{1F8E8E9B-D49A-40BF-AF06-48C484CE8F2E}" type="presParOf" srcId="{C5EB4282-F380-4217-BE89-13D44D81BD64}" destId="{4A220164-C9E5-4179-A116-22CB0CCC84FB}" srcOrd="4" destOrd="0" presId="urn:microsoft.com/office/officeart/2008/layout/LinedList"/>
    <dgm:cxn modelId="{1038B76C-88F9-49BE-A55A-1BA4018BC10B}" type="presParOf" srcId="{4A220164-C9E5-4179-A116-22CB0CCC84FB}" destId="{0CD38F1E-520C-4C70-BC32-F57060DEDA82}" srcOrd="0" destOrd="0" presId="urn:microsoft.com/office/officeart/2008/layout/LinedList"/>
    <dgm:cxn modelId="{337BEF5A-6F9C-4A9A-B2B7-C818647F0AC2}" type="presParOf" srcId="{4A220164-C9E5-4179-A116-22CB0CCC84FB}" destId="{7EFA38E4-63DC-4A91-8401-11C301E77B9B}" srcOrd="1" destOrd="0" presId="urn:microsoft.com/office/officeart/2008/layout/LinedList"/>
    <dgm:cxn modelId="{A2A0EA46-AEA3-4FB5-AEFB-445724406A92}" type="presParOf" srcId="{4A220164-C9E5-4179-A116-22CB0CCC84FB}" destId="{5DB69495-6B4F-4BAE-8518-5C27DCC57A37}" srcOrd="2" destOrd="0" presId="urn:microsoft.com/office/officeart/2008/layout/LinedList"/>
    <dgm:cxn modelId="{6A36E5F9-B788-4E63-A134-9C8D0D8A5FC2}" type="presParOf" srcId="{C5EB4282-F380-4217-BE89-13D44D81BD64}" destId="{76F11A7E-6D36-4918-AAB6-0A64E4A4E622}" srcOrd="5" destOrd="0" presId="urn:microsoft.com/office/officeart/2008/layout/LinedList"/>
    <dgm:cxn modelId="{1DFB6FB2-4A14-44CE-A664-D7DE0D961AB8}" type="presParOf" srcId="{C5EB4282-F380-4217-BE89-13D44D81BD64}" destId="{3D958C6D-94FD-477D-B836-F82C321905C4}" srcOrd="6" destOrd="0" presId="urn:microsoft.com/office/officeart/2008/layout/LinedList"/>
    <dgm:cxn modelId="{5C1D1D4B-51A6-46D3-B248-DAE7AF969B9C}" type="presParOf" srcId="{C5EB4282-F380-4217-BE89-13D44D81BD64}" destId="{6669EC70-E77A-4457-8A78-E450A970FC18}" srcOrd="7" destOrd="0" presId="urn:microsoft.com/office/officeart/2008/layout/LinedList"/>
    <dgm:cxn modelId="{6F3A87E0-6AD8-4BE8-AF5A-C27FD625A267}" type="presParOf" srcId="{6669EC70-E77A-4457-8A78-E450A970FC18}" destId="{30E56CE4-BA93-4105-AF0D-2B354547C2A6}" srcOrd="0" destOrd="0" presId="urn:microsoft.com/office/officeart/2008/layout/LinedList"/>
    <dgm:cxn modelId="{B313863D-F6E2-45F4-9D5E-15DEE9974552}" type="presParOf" srcId="{6669EC70-E77A-4457-8A78-E450A970FC18}" destId="{991ED93B-5F3D-4AF1-AEEF-45EF48DEA66B}" srcOrd="1" destOrd="0" presId="urn:microsoft.com/office/officeart/2008/layout/LinedList"/>
    <dgm:cxn modelId="{5C1DAB91-584C-43CD-A158-561E067635B8}" type="presParOf" srcId="{6669EC70-E77A-4457-8A78-E450A970FC18}" destId="{AFAA39CD-658E-4267-995B-7D82BA645EE1}" srcOrd="2" destOrd="0" presId="urn:microsoft.com/office/officeart/2008/layout/LinedList"/>
    <dgm:cxn modelId="{75E42FBA-3F31-4281-95AC-22DE38C065D8}" type="presParOf" srcId="{C5EB4282-F380-4217-BE89-13D44D81BD64}" destId="{8FDDEADA-70CE-4B87-83C3-99D4E57BF444}" srcOrd="8" destOrd="0" presId="urn:microsoft.com/office/officeart/2008/layout/LinedList"/>
    <dgm:cxn modelId="{1BD7B863-7C8D-4AC5-BFA9-75E54F29DCE9}" type="presParOf" srcId="{C5EB4282-F380-4217-BE89-13D44D81BD64}" destId="{B1D4E01B-DAFF-4289-B962-FAB87013CC55}" srcOrd="9" destOrd="0" presId="urn:microsoft.com/office/officeart/2008/layout/LinedList"/>
    <dgm:cxn modelId="{7FFD1759-6D52-4AAF-9446-552E48A5301D}" type="presParOf" srcId="{C5EB4282-F380-4217-BE89-13D44D81BD64}" destId="{DFD801A6-0613-4C03-AB40-934A42891B6E}" srcOrd="10" destOrd="0" presId="urn:microsoft.com/office/officeart/2008/layout/LinedList"/>
    <dgm:cxn modelId="{A40CB2E5-008E-452D-90B3-E051760823F3}" type="presParOf" srcId="{DFD801A6-0613-4C03-AB40-934A42891B6E}" destId="{BF5919CF-605F-47BC-87F0-465503BD0FA2}" srcOrd="0" destOrd="0" presId="urn:microsoft.com/office/officeart/2008/layout/LinedList"/>
    <dgm:cxn modelId="{D620E528-6CDE-4DB4-895D-6ECA689293E5}" type="presParOf" srcId="{DFD801A6-0613-4C03-AB40-934A42891B6E}" destId="{F49D50B6-95A0-4482-9C73-A16DC6776618}" srcOrd="1" destOrd="0" presId="urn:microsoft.com/office/officeart/2008/layout/LinedList"/>
    <dgm:cxn modelId="{5B527D4C-1D08-4DB4-A3B5-BBF4D2B50C47}" type="presParOf" srcId="{DFD801A6-0613-4C03-AB40-934A42891B6E}" destId="{81048E93-D8AB-4633-B6AB-39B337371D0C}" srcOrd="2" destOrd="0" presId="urn:microsoft.com/office/officeart/2008/layout/LinedList"/>
    <dgm:cxn modelId="{2F629E3B-4EA8-4596-BE57-6BEA59BBCD72}" type="presParOf" srcId="{C5EB4282-F380-4217-BE89-13D44D81BD64}" destId="{34588779-5767-4FA4-ADD5-5C9620542EC0}" srcOrd="11" destOrd="0" presId="urn:microsoft.com/office/officeart/2008/layout/LinedList"/>
    <dgm:cxn modelId="{0C785C9A-490D-4D4B-BBB6-8B62DC17586E}" type="presParOf" srcId="{C5EB4282-F380-4217-BE89-13D44D81BD64}" destId="{4D9658DB-3FE5-418F-995C-A91AB4A3B93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Надо выбрать правильный почтовый сервис. В Интернете есть огромный выбор бесплатных почтовых сервисов, однако лучше доверять тем, кого знаешь и кто первый в рейтинге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Не указывай в личной почте личную информацию. Например, лучше выбрать «</a:t>
          </a:r>
          <a:r>
            <a:rPr lang="ru-RU" dirty="0" err="1" smtClean="0"/>
            <a:t>музыкальный_фанат</a:t>
          </a:r>
          <a:r>
            <a:rPr lang="ru-RU" dirty="0" smtClean="0"/>
            <a:t>@» или «рок2013» вместо «тема13»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Используй двухэтапную авторизацию. Это когда помимо пароля нужно вводить код, присылаемый по SMS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r>
            <a:rPr lang="ru-RU" dirty="0" smtClean="0"/>
            <a:t>Выбери сложный пароль. Для каждого почтового ящика должен быть свой надежный, устойчивый к взлому пароль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5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5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4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5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4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5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4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5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4"/>
      <dgm:spPr/>
    </dgm:pt>
    <dgm:pt modelId="{4D9658DB-3FE5-418F-995C-A91AB4A3B936}" type="pres">
      <dgm:prSet presAssocID="{8D21E016-6204-4F14-BB2C-E2B7974B1EA6}" presName="vertSpace2b" presStyleCnt="0"/>
      <dgm:spPr/>
    </dgm:pt>
  </dgm:ptLst>
  <dgm:cxnLst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59BDE521-0CFD-4084-B1A4-6DF392FBD9D5}" type="presOf" srcId="{57E1E520-8FCC-4E48-BF42-F7F090407834}" destId="{039F33A2-54A1-4F6E-BC12-5BD4E2506232}" srcOrd="0" destOrd="0" presId="urn:microsoft.com/office/officeart/2008/layout/LinedList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431A665B-0A1A-42AE-AFCF-8A74C300853B}" type="presOf" srcId="{ED6FA9D9-C7C6-4E0C-AA67-E0B9C06121CA}" destId="{E65831FA-F697-4E95-B191-1FDD2CACB30B}" srcOrd="0" destOrd="0" presId="urn:microsoft.com/office/officeart/2008/layout/LinedList"/>
    <dgm:cxn modelId="{3F809560-AF5E-491D-8CAB-9D0F8AA75DA1}" type="presOf" srcId="{C8E9F845-FF08-497C-8EBE-90F735CA281F}" destId="{7EFA38E4-63DC-4A91-8401-11C301E77B9B}" srcOrd="0" destOrd="0" presId="urn:microsoft.com/office/officeart/2008/layout/LinedList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ADE3142E-FD9B-493B-9459-7AA78143C7C7}" type="presOf" srcId="{4555F8CD-1441-4ADA-8029-A65B451E3128}" destId="{991ED93B-5F3D-4AF1-AEEF-45EF48DEA66B}" srcOrd="0" destOrd="0" presId="urn:microsoft.com/office/officeart/2008/layout/LinedList"/>
    <dgm:cxn modelId="{F33A3F12-4C56-4657-9359-AE1E9B36DE6F}" type="presOf" srcId="{C25CFC3C-699A-4741-8947-28BDB69468B4}" destId="{C2D473BB-DDE2-43B0-BCB6-8D07ACFBC96E}" srcOrd="0" destOrd="0" presId="urn:microsoft.com/office/officeart/2008/layout/LinedList"/>
    <dgm:cxn modelId="{AEACFA96-A93B-4EAB-B4B5-CAB6FDC50357}" type="presOf" srcId="{8D21E016-6204-4F14-BB2C-E2B7974B1EA6}" destId="{F49D50B6-95A0-4482-9C73-A16DC6776618}" srcOrd="0" destOrd="0" presId="urn:microsoft.com/office/officeart/2008/layout/LinedList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3961D386-092F-4300-894F-1C6C184A06C7}" type="presParOf" srcId="{039F33A2-54A1-4F6E-BC12-5BD4E2506232}" destId="{C01BBC4D-8F62-4636-9A18-5E82197A4470}" srcOrd="0" destOrd="0" presId="urn:microsoft.com/office/officeart/2008/layout/LinedList"/>
    <dgm:cxn modelId="{6FEE156D-474A-4A2B-92C0-74650EDF81BB}" type="presParOf" srcId="{039F33A2-54A1-4F6E-BC12-5BD4E2506232}" destId="{E8BEB14E-CBFE-4BA6-9746-04FA753B792F}" srcOrd="1" destOrd="0" presId="urn:microsoft.com/office/officeart/2008/layout/LinedList"/>
    <dgm:cxn modelId="{AF776B6B-253A-48D4-B77F-194C196A78D5}" type="presParOf" srcId="{E8BEB14E-CBFE-4BA6-9746-04FA753B792F}" destId="{E65831FA-F697-4E95-B191-1FDD2CACB30B}" srcOrd="0" destOrd="0" presId="urn:microsoft.com/office/officeart/2008/layout/LinedList"/>
    <dgm:cxn modelId="{B09C4730-DC97-42B8-B545-5DA9A01ACA3D}" type="presParOf" srcId="{E8BEB14E-CBFE-4BA6-9746-04FA753B792F}" destId="{C5EB4282-F380-4217-BE89-13D44D81BD64}" srcOrd="1" destOrd="0" presId="urn:microsoft.com/office/officeart/2008/layout/LinedList"/>
    <dgm:cxn modelId="{61E32D77-431B-4A78-9DAF-EB425242A86E}" type="presParOf" srcId="{C5EB4282-F380-4217-BE89-13D44D81BD64}" destId="{816599C0-307E-4C40-95B1-6790F6176988}" srcOrd="0" destOrd="0" presId="urn:microsoft.com/office/officeart/2008/layout/LinedList"/>
    <dgm:cxn modelId="{8A540287-251E-4CF6-A441-A90CE6DE4CEB}" type="presParOf" srcId="{C5EB4282-F380-4217-BE89-13D44D81BD64}" destId="{51CF2F5B-F782-499E-A2E7-FD7967F8F4B2}" srcOrd="1" destOrd="0" presId="urn:microsoft.com/office/officeart/2008/layout/LinedList"/>
    <dgm:cxn modelId="{9C5CF1F0-2022-4E16-A00D-FF4599A41693}" type="presParOf" srcId="{51CF2F5B-F782-499E-A2E7-FD7967F8F4B2}" destId="{C077E80C-75EE-420A-96A3-AAAFDF539FB2}" srcOrd="0" destOrd="0" presId="urn:microsoft.com/office/officeart/2008/layout/LinedList"/>
    <dgm:cxn modelId="{7A80571B-E6A1-48BA-8880-2FAEECE7559D}" type="presParOf" srcId="{51CF2F5B-F782-499E-A2E7-FD7967F8F4B2}" destId="{C2D473BB-DDE2-43B0-BCB6-8D07ACFBC96E}" srcOrd="1" destOrd="0" presId="urn:microsoft.com/office/officeart/2008/layout/LinedList"/>
    <dgm:cxn modelId="{4138C94E-C0F5-4F40-87ED-4EF1BE8FE342}" type="presParOf" srcId="{51CF2F5B-F782-499E-A2E7-FD7967F8F4B2}" destId="{66D856D8-E3FB-4856-9FA2-21ED99FDE169}" srcOrd="2" destOrd="0" presId="urn:microsoft.com/office/officeart/2008/layout/LinedList"/>
    <dgm:cxn modelId="{411BFD13-0F20-491F-AE8B-D4F94CB9AF5E}" type="presParOf" srcId="{C5EB4282-F380-4217-BE89-13D44D81BD64}" destId="{0FA1E378-B34E-4569-9399-A24874EE0735}" srcOrd="2" destOrd="0" presId="urn:microsoft.com/office/officeart/2008/layout/LinedList"/>
    <dgm:cxn modelId="{A3BF8B49-BB00-4F39-9B04-BFFA71DF1F0A}" type="presParOf" srcId="{C5EB4282-F380-4217-BE89-13D44D81BD64}" destId="{1DD2D841-7615-488C-9671-456AF6EEAD6C}" srcOrd="3" destOrd="0" presId="urn:microsoft.com/office/officeart/2008/layout/LinedList"/>
    <dgm:cxn modelId="{8F8B8CF2-6C7F-4A4D-823A-D65F3EEE785D}" type="presParOf" srcId="{C5EB4282-F380-4217-BE89-13D44D81BD64}" destId="{4A220164-C9E5-4179-A116-22CB0CCC84FB}" srcOrd="4" destOrd="0" presId="urn:microsoft.com/office/officeart/2008/layout/LinedList"/>
    <dgm:cxn modelId="{C7F7185B-28DF-4C14-B5E8-33B6D2B33E07}" type="presParOf" srcId="{4A220164-C9E5-4179-A116-22CB0CCC84FB}" destId="{0CD38F1E-520C-4C70-BC32-F57060DEDA82}" srcOrd="0" destOrd="0" presId="urn:microsoft.com/office/officeart/2008/layout/LinedList"/>
    <dgm:cxn modelId="{ABD13983-4DDB-4161-9C1D-C285C9660FE1}" type="presParOf" srcId="{4A220164-C9E5-4179-A116-22CB0CCC84FB}" destId="{7EFA38E4-63DC-4A91-8401-11C301E77B9B}" srcOrd="1" destOrd="0" presId="urn:microsoft.com/office/officeart/2008/layout/LinedList"/>
    <dgm:cxn modelId="{73BC484C-0062-4A81-973A-EDD50A8B8BF2}" type="presParOf" srcId="{4A220164-C9E5-4179-A116-22CB0CCC84FB}" destId="{5DB69495-6B4F-4BAE-8518-5C27DCC57A37}" srcOrd="2" destOrd="0" presId="urn:microsoft.com/office/officeart/2008/layout/LinedList"/>
    <dgm:cxn modelId="{C2E007EC-BD81-46C7-9A58-5796022CB2C7}" type="presParOf" srcId="{C5EB4282-F380-4217-BE89-13D44D81BD64}" destId="{76F11A7E-6D36-4918-AAB6-0A64E4A4E622}" srcOrd="5" destOrd="0" presId="urn:microsoft.com/office/officeart/2008/layout/LinedList"/>
    <dgm:cxn modelId="{5D58D113-B05B-45FD-885D-5F87D00DC188}" type="presParOf" srcId="{C5EB4282-F380-4217-BE89-13D44D81BD64}" destId="{3D958C6D-94FD-477D-B836-F82C321905C4}" srcOrd="6" destOrd="0" presId="urn:microsoft.com/office/officeart/2008/layout/LinedList"/>
    <dgm:cxn modelId="{BB078544-B67F-46A8-B4E9-5127985C7EF4}" type="presParOf" srcId="{C5EB4282-F380-4217-BE89-13D44D81BD64}" destId="{6669EC70-E77A-4457-8A78-E450A970FC18}" srcOrd="7" destOrd="0" presId="urn:microsoft.com/office/officeart/2008/layout/LinedList"/>
    <dgm:cxn modelId="{0FD7F097-6476-49E7-BFB3-AC0349A50D37}" type="presParOf" srcId="{6669EC70-E77A-4457-8A78-E450A970FC18}" destId="{30E56CE4-BA93-4105-AF0D-2B354547C2A6}" srcOrd="0" destOrd="0" presId="urn:microsoft.com/office/officeart/2008/layout/LinedList"/>
    <dgm:cxn modelId="{2FA65DFE-64BF-4D35-BD73-7EACF051B6F5}" type="presParOf" srcId="{6669EC70-E77A-4457-8A78-E450A970FC18}" destId="{991ED93B-5F3D-4AF1-AEEF-45EF48DEA66B}" srcOrd="1" destOrd="0" presId="urn:microsoft.com/office/officeart/2008/layout/LinedList"/>
    <dgm:cxn modelId="{EDA49F11-9690-41B9-AC7F-6991CDB115B2}" type="presParOf" srcId="{6669EC70-E77A-4457-8A78-E450A970FC18}" destId="{AFAA39CD-658E-4267-995B-7D82BA645EE1}" srcOrd="2" destOrd="0" presId="urn:microsoft.com/office/officeart/2008/layout/LinedList"/>
    <dgm:cxn modelId="{FC999847-6129-4A8D-8E41-FBA5CABD05C7}" type="presParOf" srcId="{C5EB4282-F380-4217-BE89-13D44D81BD64}" destId="{8FDDEADA-70CE-4B87-83C3-99D4E57BF444}" srcOrd="8" destOrd="0" presId="urn:microsoft.com/office/officeart/2008/layout/LinedList"/>
    <dgm:cxn modelId="{35BB84B4-5046-4710-A882-6F02975F2B18}" type="presParOf" srcId="{C5EB4282-F380-4217-BE89-13D44D81BD64}" destId="{B1D4E01B-DAFF-4289-B962-FAB87013CC55}" srcOrd="9" destOrd="0" presId="urn:microsoft.com/office/officeart/2008/layout/LinedList"/>
    <dgm:cxn modelId="{0748D48B-BECE-4FC3-8F2F-D175E42B675A}" type="presParOf" srcId="{C5EB4282-F380-4217-BE89-13D44D81BD64}" destId="{DFD801A6-0613-4C03-AB40-934A42891B6E}" srcOrd="10" destOrd="0" presId="urn:microsoft.com/office/officeart/2008/layout/LinedList"/>
    <dgm:cxn modelId="{564E8409-808D-4B04-9C81-1739397F25EA}" type="presParOf" srcId="{DFD801A6-0613-4C03-AB40-934A42891B6E}" destId="{BF5919CF-605F-47BC-87F0-465503BD0FA2}" srcOrd="0" destOrd="0" presId="urn:microsoft.com/office/officeart/2008/layout/LinedList"/>
    <dgm:cxn modelId="{C2C39377-EBD0-4519-B6B8-EFA9743F3475}" type="presParOf" srcId="{DFD801A6-0613-4C03-AB40-934A42891B6E}" destId="{F49D50B6-95A0-4482-9C73-A16DC6776618}" srcOrd="1" destOrd="0" presId="urn:microsoft.com/office/officeart/2008/layout/LinedList"/>
    <dgm:cxn modelId="{F512F29D-0619-459A-B29A-C03D811EDDF7}" type="presParOf" srcId="{DFD801A6-0613-4C03-AB40-934A42891B6E}" destId="{81048E93-D8AB-4633-B6AB-39B337371D0C}" srcOrd="2" destOrd="0" presId="urn:microsoft.com/office/officeart/2008/layout/LinedList"/>
    <dgm:cxn modelId="{2202CA5D-97F7-4C5A-8AC8-7C79C763FECA}" type="presParOf" srcId="{C5EB4282-F380-4217-BE89-13D44D81BD64}" destId="{34588779-5767-4FA4-ADD5-5C9620542EC0}" srcOrd="11" destOrd="0" presId="urn:microsoft.com/office/officeart/2008/layout/LinedList"/>
    <dgm:cxn modelId="{EA0E7CE4-ED0E-44A1-BB25-05F4D0959B40}" type="presParOf" srcId="{C5EB4282-F380-4217-BE89-13D44D81BD64}" destId="{4D9658DB-3FE5-418F-995C-A91AB4A3B936}" srcOrd="12" destOrd="0" presId="urn:microsoft.com/office/officeart/2008/layout/Lin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/>
      <dgm:spPr/>
      <dgm:t>
        <a:bodyPr vert="vert270"/>
        <a:lstStyle/>
        <a:p>
          <a:r>
            <a:rPr lang="ru-RU" b="1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Если есть возможность написать самому свой личный вопрос, используй эту возможность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Используй несколько почтовых ящиков. Первый для частной переписки с адресатами, которым ты доверяешь. Это электронный адрес не надо использовать при регистрации на форумах и сайтах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r>
            <a:rPr lang="ru-RU" dirty="0" smtClean="0"/>
            <a:t>После окончания работы на почтовом сервисе перед закрытием вкладки с сайтом не забудь нажать на «Выйти»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5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5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4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5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4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5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4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5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4"/>
      <dgm:spPr/>
    </dgm:pt>
    <dgm:pt modelId="{4D9658DB-3FE5-418F-995C-A91AB4A3B936}" type="pres">
      <dgm:prSet presAssocID="{8D21E016-6204-4F14-BB2C-E2B7974B1EA6}" presName="vertSpace2b" presStyleCnt="0"/>
      <dgm:spPr/>
    </dgm:pt>
  </dgm:ptLst>
  <dgm:cxnLst>
    <dgm:cxn modelId="{6A1857B6-EB95-4CF6-88E7-32B423544E77}" type="presOf" srcId="{ED6FA9D9-C7C6-4E0C-AA67-E0B9C06121CA}" destId="{E65831FA-F697-4E95-B191-1FDD2CACB30B}" srcOrd="0" destOrd="0" presId="urn:microsoft.com/office/officeart/2008/layout/LinedList"/>
    <dgm:cxn modelId="{8CCB594C-315E-405D-B43B-DD516B767294}" type="presOf" srcId="{4555F8CD-1441-4ADA-8029-A65B451E3128}" destId="{991ED93B-5F3D-4AF1-AEEF-45EF48DEA66B}" srcOrd="0" destOrd="0" presId="urn:microsoft.com/office/officeart/2008/layout/LinedList"/>
    <dgm:cxn modelId="{F07079E3-C673-43D3-A9C1-6A4C7810CF44}" type="presOf" srcId="{C8E9F845-FF08-497C-8EBE-90F735CA281F}" destId="{7EFA38E4-63DC-4A91-8401-11C301E77B9B}" srcOrd="0" destOrd="0" presId="urn:microsoft.com/office/officeart/2008/layout/LinedList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3C00C22F-561B-43FE-B66B-774E3880FA45}" type="presOf" srcId="{C25CFC3C-699A-4741-8947-28BDB69468B4}" destId="{C2D473BB-DDE2-43B0-BCB6-8D07ACFBC96E}" srcOrd="0" destOrd="0" presId="urn:microsoft.com/office/officeart/2008/layout/LinedList"/>
    <dgm:cxn modelId="{6CCBD010-A610-4B1E-BE41-004774315D27}" type="presOf" srcId="{8D21E016-6204-4F14-BB2C-E2B7974B1EA6}" destId="{F49D50B6-95A0-4482-9C73-A16DC6776618}" srcOrd="0" destOrd="0" presId="urn:microsoft.com/office/officeart/2008/layout/LinedList"/>
    <dgm:cxn modelId="{1FB18FF7-7F91-4A1C-8E03-AA1D33212E2C}" type="presOf" srcId="{57E1E520-8FCC-4E48-BF42-F7F090407834}" destId="{039F33A2-54A1-4F6E-BC12-5BD4E2506232}" srcOrd="0" destOrd="0" presId="urn:microsoft.com/office/officeart/2008/layout/LinedList"/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100E1722-93F0-437F-BD39-E2DFF699B182}" type="presParOf" srcId="{039F33A2-54A1-4F6E-BC12-5BD4E2506232}" destId="{C01BBC4D-8F62-4636-9A18-5E82197A4470}" srcOrd="0" destOrd="0" presId="urn:microsoft.com/office/officeart/2008/layout/LinedList"/>
    <dgm:cxn modelId="{56B66D21-12B7-488D-A897-BEDE4284B632}" type="presParOf" srcId="{039F33A2-54A1-4F6E-BC12-5BD4E2506232}" destId="{E8BEB14E-CBFE-4BA6-9746-04FA753B792F}" srcOrd="1" destOrd="0" presId="urn:microsoft.com/office/officeart/2008/layout/LinedList"/>
    <dgm:cxn modelId="{FAC9756B-EBCE-4605-8A83-5263F16A5BCE}" type="presParOf" srcId="{E8BEB14E-CBFE-4BA6-9746-04FA753B792F}" destId="{E65831FA-F697-4E95-B191-1FDD2CACB30B}" srcOrd="0" destOrd="0" presId="urn:microsoft.com/office/officeart/2008/layout/LinedList"/>
    <dgm:cxn modelId="{90C3FB88-8DD4-4806-9956-CD7242CE2E54}" type="presParOf" srcId="{E8BEB14E-CBFE-4BA6-9746-04FA753B792F}" destId="{C5EB4282-F380-4217-BE89-13D44D81BD64}" srcOrd="1" destOrd="0" presId="urn:microsoft.com/office/officeart/2008/layout/LinedList"/>
    <dgm:cxn modelId="{8412EB82-F811-4976-A0C9-AEBF8B2C748C}" type="presParOf" srcId="{C5EB4282-F380-4217-BE89-13D44D81BD64}" destId="{816599C0-307E-4C40-95B1-6790F6176988}" srcOrd="0" destOrd="0" presId="urn:microsoft.com/office/officeart/2008/layout/LinedList"/>
    <dgm:cxn modelId="{02FCC9D0-D14B-4CF5-9678-0699A50D6C01}" type="presParOf" srcId="{C5EB4282-F380-4217-BE89-13D44D81BD64}" destId="{51CF2F5B-F782-499E-A2E7-FD7967F8F4B2}" srcOrd="1" destOrd="0" presId="urn:microsoft.com/office/officeart/2008/layout/LinedList"/>
    <dgm:cxn modelId="{F5854006-4039-4123-9240-DDDDEB5B7D33}" type="presParOf" srcId="{51CF2F5B-F782-499E-A2E7-FD7967F8F4B2}" destId="{C077E80C-75EE-420A-96A3-AAAFDF539FB2}" srcOrd="0" destOrd="0" presId="urn:microsoft.com/office/officeart/2008/layout/LinedList"/>
    <dgm:cxn modelId="{6CB98255-8B3B-43FE-AE29-76F44066D6EB}" type="presParOf" srcId="{51CF2F5B-F782-499E-A2E7-FD7967F8F4B2}" destId="{C2D473BB-DDE2-43B0-BCB6-8D07ACFBC96E}" srcOrd="1" destOrd="0" presId="urn:microsoft.com/office/officeart/2008/layout/LinedList"/>
    <dgm:cxn modelId="{E73E0310-CF3B-4FEE-8F58-562222F043AB}" type="presParOf" srcId="{51CF2F5B-F782-499E-A2E7-FD7967F8F4B2}" destId="{66D856D8-E3FB-4856-9FA2-21ED99FDE169}" srcOrd="2" destOrd="0" presId="urn:microsoft.com/office/officeart/2008/layout/LinedList"/>
    <dgm:cxn modelId="{031CCEFC-F59C-450B-A393-CE4F99847E29}" type="presParOf" srcId="{C5EB4282-F380-4217-BE89-13D44D81BD64}" destId="{0FA1E378-B34E-4569-9399-A24874EE0735}" srcOrd="2" destOrd="0" presId="urn:microsoft.com/office/officeart/2008/layout/LinedList"/>
    <dgm:cxn modelId="{3371EEF2-6920-4C85-9A9B-7065AAC1C00C}" type="presParOf" srcId="{C5EB4282-F380-4217-BE89-13D44D81BD64}" destId="{1DD2D841-7615-488C-9671-456AF6EEAD6C}" srcOrd="3" destOrd="0" presId="urn:microsoft.com/office/officeart/2008/layout/LinedList"/>
    <dgm:cxn modelId="{FCB80BBA-BD13-4E45-827A-21764DC575FD}" type="presParOf" srcId="{C5EB4282-F380-4217-BE89-13D44D81BD64}" destId="{4A220164-C9E5-4179-A116-22CB0CCC84FB}" srcOrd="4" destOrd="0" presId="urn:microsoft.com/office/officeart/2008/layout/LinedList"/>
    <dgm:cxn modelId="{3C03B2E3-1C7F-4147-A670-18F95BD95A81}" type="presParOf" srcId="{4A220164-C9E5-4179-A116-22CB0CCC84FB}" destId="{0CD38F1E-520C-4C70-BC32-F57060DEDA82}" srcOrd="0" destOrd="0" presId="urn:microsoft.com/office/officeart/2008/layout/LinedList"/>
    <dgm:cxn modelId="{6516515B-273E-4D20-B1C8-41EB07072BA1}" type="presParOf" srcId="{4A220164-C9E5-4179-A116-22CB0CCC84FB}" destId="{7EFA38E4-63DC-4A91-8401-11C301E77B9B}" srcOrd="1" destOrd="0" presId="urn:microsoft.com/office/officeart/2008/layout/LinedList"/>
    <dgm:cxn modelId="{36CF9819-3A91-4B26-B95B-CC6EFA936F89}" type="presParOf" srcId="{4A220164-C9E5-4179-A116-22CB0CCC84FB}" destId="{5DB69495-6B4F-4BAE-8518-5C27DCC57A37}" srcOrd="2" destOrd="0" presId="urn:microsoft.com/office/officeart/2008/layout/LinedList"/>
    <dgm:cxn modelId="{B605CD83-B903-4807-A18A-FF287B4432BF}" type="presParOf" srcId="{C5EB4282-F380-4217-BE89-13D44D81BD64}" destId="{76F11A7E-6D36-4918-AAB6-0A64E4A4E622}" srcOrd="5" destOrd="0" presId="urn:microsoft.com/office/officeart/2008/layout/LinedList"/>
    <dgm:cxn modelId="{014915D0-4426-4FA1-A27E-CA437F39C809}" type="presParOf" srcId="{C5EB4282-F380-4217-BE89-13D44D81BD64}" destId="{3D958C6D-94FD-477D-B836-F82C321905C4}" srcOrd="6" destOrd="0" presId="urn:microsoft.com/office/officeart/2008/layout/LinedList"/>
    <dgm:cxn modelId="{2424BD47-D5AA-4731-8E72-A9D7C64A115C}" type="presParOf" srcId="{C5EB4282-F380-4217-BE89-13D44D81BD64}" destId="{6669EC70-E77A-4457-8A78-E450A970FC18}" srcOrd="7" destOrd="0" presId="urn:microsoft.com/office/officeart/2008/layout/LinedList"/>
    <dgm:cxn modelId="{4988DBD7-6D17-4ACE-918A-B876A0CB152D}" type="presParOf" srcId="{6669EC70-E77A-4457-8A78-E450A970FC18}" destId="{30E56CE4-BA93-4105-AF0D-2B354547C2A6}" srcOrd="0" destOrd="0" presId="urn:microsoft.com/office/officeart/2008/layout/LinedList"/>
    <dgm:cxn modelId="{2377FB68-27B8-4044-A1F7-F0613361E3E0}" type="presParOf" srcId="{6669EC70-E77A-4457-8A78-E450A970FC18}" destId="{991ED93B-5F3D-4AF1-AEEF-45EF48DEA66B}" srcOrd="1" destOrd="0" presId="urn:microsoft.com/office/officeart/2008/layout/LinedList"/>
    <dgm:cxn modelId="{F98DFC64-C560-4C09-8433-CA1AB4074F47}" type="presParOf" srcId="{6669EC70-E77A-4457-8A78-E450A970FC18}" destId="{AFAA39CD-658E-4267-995B-7D82BA645EE1}" srcOrd="2" destOrd="0" presId="urn:microsoft.com/office/officeart/2008/layout/LinedList"/>
    <dgm:cxn modelId="{82090271-F909-4605-B4EC-AA169CD0AAEE}" type="presParOf" srcId="{C5EB4282-F380-4217-BE89-13D44D81BD64}" destId="{8FDDEADA-70CE-4B87-83C3-99D4E57BF444}" srcOrd="8" destOrd="0" presId="urn:microsoft.com/office/officeart/2008/layout/LinedList"/>
    <dgm:cxn modelId="{8E1FAECC-FAD0-4DFD-A1AF-109EA8C9B1A8}" type="presParOf" srcId="{C5EB4282-F380-4217-BE89-13D44D81BD64}" destId="{B1D4E01B-DAFF-4289-B962-FAB87013CC55}" srcOrd="9" destOrd="0" presId="urn:microsoft.com/office/officeart/2008/layout/LinedList"/>
    <dgm:cxn modelId="{45B66A25-63ED-449C-9C7C-EAD8BF6F2DC9}" type="presParOf" srcId="{C5EB4282-F380-4217-BE89-13D44D81BD64}" destId="{DFD801A6-0613-4C03-AB40-934A42891B6E}" srcOrd="10" destOrd="0" presId="urn:microsoft.com/office/officeart/2008/layout/LinedList"/>
    <dgm:cxn modelId="{9E2B849C-7050-49F2-AEED-1D0CADD45FCC}" type="presParOf" srcId="{DFD801A6-0613-4C03-AB40-934A42891B6E}" destId="{BF5919CF-605F-47BC-87F0-465503BD0FA2}" srcOrd="0" destOrd="0" presId="urn:microsoft.com/office/officeart/2008/layout/LinedList"/>
    <dgm:cxn modelId="{E3754257-FA50-4C57-9BF5-7B9C49CB91E4}" type="presParOf" srcId="{DFD801A6-0613-4C03-AB40-934A42891B6E}" destId="{F49D50B6-95A0-4482-9C73-A16DC6776618}" srcOrd="1" destOrd="0" presId="urn:microsoft.com/office/officeart/2008/layout/LinedList"/>
    <dgm:cxn modelId="{30B3B4A0-A3BA-42A2-B8F8-171EB74358D4}" type="presParOf" srcId="{DFD801A6-0613-4C03-AB40-934A42891B6E}" destId="{81048E93-D8AB-4633-B6AB-39B337371D0C}" srcOrd="2" destOrd="0" presId="urn:microsoft.com/office/officeart/2008/layout/LinedList"/>
    <dgm:cxn modelId="{F62E386C-465C-4DF3-ADCF-8232D1B188ED}" type="presParOf" srcId="{C5EB4282-F380-4217-BE89-13D44D81BD64}" destId="{34588779-5767-4FA4-ADD5-5C9620542EC0}" srcOrd="11" destOrd="0" presId="urn:microsoft.com/office/officeart/2008/layout/LinedList"/>
    <dgm:cxn modelId="{E5C3DC52-9D18-460C-83C3-859C548A3DD5}" type="presParOf" srcId="{C5EB4282-F380-4217-BE89-13D44D81BD64}" destId="{4D9658DB-3FE5-418F-995C-A91AB4A3B93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E1E520-8FCC-4E48-BF42-F7F09040783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FA9D9-C7C6-4E0C-AA67-E0B9C06121CA}">
      <dgm:prSet phldrT="[Текст]"/>
      <dgm:spPr/>
      <dgm:t>
        <a:bodyPr vert="vert270"/>
        <a:lstStyle/>
        <a:p>
          <a:pPr algn="ctr"/>
          <a:r>
            <a:rPr lang="ru-RU" b="1" dirty="0" smtClean="0">
              <a:solidFill>
                <a:schemeClr val="tx2"/>
              </a:solidFill>
            </a:rPr>
            <a:t>Основные советы для безопасности мобильного телефона</a:t>
          </a:r>
          <a:endParaRPr lang="ru-RU" dirty="0">
            <a:solidFill>
              <a:schemeClr val="tx2"/>
            </a:solidFill>
          </a:endParaRPr>
        </a:p>
      </dgm:t>
    </dgm:pt>
    <dgm:pt modelId="{19F10CE3-49DC-4D03-A203-8E57063716EE}" type="parTrans" cxnId="{D7A448E7-67E9-40B3-A866-6AD5CD8EBF09}">
      <dgm:prSet/>
      <dgm:spPr/>
      <dgm:t>
        <a:bodyPr/>
        <a:lstStyle/>
        <a:p>
          <a:endParaRPr lang="ru-RU"/>
        </a:p>
      </dgm:t>
    </dgm:pt>
    <dgm:pt modelId="{2041873B-FC07-4FBC-BF26-F1F2A090B913}" type="sibTrans" cxnId="{D7A448E7-67E9-40B3-A866-6AD5CD8EBF09}">
      <dgm:prSet/>
      <dgm:spPr/>
      <dgm:t>
        <a:bodyPr/>
        <a:lstStyle/>
        <a:p>
          <a:endParaRPr lang="ru-RU"/>
        </a:p>
      </dgm:t>
    </dgm:pt>
    <dgm:pt modelId="{C25CFC3C-699A-4741-8947-28BDB69468B4}">
      <dgm:prSet phldrT="[Текст]"/>
      <dgm:spPr/>
      <dgm:t>
        <a:bodyPr/>
        <a:lstStyle/>
        <a:p>
          <a:pPr algn="just"/>
          <a:r>
            <a:rPr lang="ru-RU" dirty="0" smtClean="0"/>
            <a:t>Будь осторожен, ведь когда тебе предлагают бесплатный контент, в нем могут быть скрыты какие-то платные услуги</a:t>
          </a:r>
          <a:endParaRPr lang="ru-RU" dirty="0"/>
        </a:p>
      </dgm:t>
    </dgm:pt>
    <dgm:pt modelId="{8F3022E6-7745-480E-A6FC-AA762E8D9A08}" type="parTrans" cxnId="{C4F5955F-3847-4051-A7F2-C49779F6AA05}">
      <dgm:prSet/>
      <dgm:spPr/>
      <dgm:t>
        <a:bodyPr/>
        <a:lstStyle/>
        <a:p>
          <a:endParaRPr lang="ru-RU"/>
        </a:p>
      </dgm:t>
    </dgm:pt>
    <dgm:pt modelId="{642FB86E-9E17-4424-B324-936080DD0B0E}" type="sibTrans" cxnId="{C4F5955F-3847-4051-A7F2-C49779F6AA05}">
      <dgm:prSet/>
      <dgm:spPr/>
      <dgm:t>
        <a:bodyPr/>
        <a:lstStyle/>
        <a:p>
          <a:endParaRPr lang="ru-RU"/>
        </a:p>
      </dgm:t>
    </dgm:pt>
    <dgm:pt modelId="{C8E9F845-FF08-497C-8EBE-90F735CA281F}">
      <dgm:prSet phldrT="[Текст]"/>
      <dgm:spPr/>
      <dgm:t>
        <a:bodyPr/>
        <a:lstStyle/>
        <a:p>
          <a:pPr algn="just"/>
          <a:r>
            <a:rPr lang="ru-RU" dirty="0" smtClean="0"/>
            <a:t>Думай, прежде чем отправить SMS, фото или видео. Ты точно знаешь, где они будут в конечном итоге?</a:t>
          </a:r>
          <a:endParaRPr lang="ru-RU" dirty="0"/>
        </a:p>
      </dgm:t>
    </dgm:pt>
    <dgm:pt modelId="{3E4FF1CB-4A3F-416D-ACA8-672E7B33E8D8}" type="parTrans" cxnId="{85F3C9A4-F193-4465-BE27-EE36A268AD7B}">
      <dgm:prSet/>
      <dgm:spPr/>
      <dgm:t>
        <a:bodyPr/>
        <a:lstStyle/>
        <a:p>
          <a:endParaRPr lang="ru-RU"/>
        </a:p>
      </dgm:t>
    </dgm:pt>
    <dgm:pt modelId="{83F49C64-A4CD-4C2B-9C6D-DCFDDF419D2E}" type="sibTrans" cxnId="{85F3C9A4-F193-4465-BE27-EE36A268AD7B}">
      <dgm:prSet/>
      <dgm:spPr/>
      <dgm:t>
        <a:bodyPr/>
        <a:lstStyle/>
        <a:p>
          <a:endParaRPr lang="ru-RU"/>
        </a:p>
      </dgm:t>
    </dgm:pt>
    <dgm:pt modelId="{4555F8CD-1441-4ADA-8029-A65B451E3128}">
      <dgm:prSet phldrT="[Текст]"/>
      <dgm:spPr/>
      <dgm:t>
        <a:bodyPr/>
        <a:lstStyle/>
        <a:p>
          <a:pPr algn="just"/>
          <a:r>
            <a:rPr lang="ru-RU" dirty="0" smtClean="0"/>
            <a:t>Необходимо обновлять операционную систему твоего смартфона</a:t>
          </a:r>
          <a:endParaRPr lang="ru-RU" dirty="0"/>
        </a:p>
      </dgm:t>
    </dgm:pt>
    <dgm:pt modelId="{7F3676C8-6CCB-49B7-A696-A202B5473A34}" type="parTrans" cxnId="{B9B00072-008B-454F-9C48-856C15DFEA21}">
      <dgm:prSet/>
      <dgm:spPr/>
      <dgm:t>
        <a:bodyPr/>
        <a:lstStyle/>
        <a:p>
          <a:endParaRPr lang="ru-RU"/>
        </a:p>
      </dgm:t>
    </dgm:pt>
    <dgm:pt modelId="{BCCAE508-66FA-4AEB-AA80-616C111A0717}" type="sibTrans" cxnId="{B9B00072-008B-454F-9C48-856C15DFEA21}">
      <dgm:prSet/>
      <dgm:spPr/>
      <dgm:t>
        <a:bodyPr/>
        <a:lstStyle/>
        <a:p>
          <a:endParaRPr lang="ru-RU"/>
        </a:p>
      </dgm:t>
    </dgm:pt>
    <dgm:pt modelId="{8D21E016-6204-4F14-BB2C-E2B7974B1EA6}">
      <dgm:prSet phldrT="[Текст]"/>
      <dgm:spPr/>
      <dgm:t>
        <a:bodyPr/>
        <a:lstStyle/>
        <a:p>
          <a:pPr algn="just"/>
          <a:r>
            <a:rPr lang="ru-RU" dirty="0" smtClean="0"/>
            <a:t>Используй антивирусные программы для мобильных телефонов</a:t>
          </a:r>
          <a:endParaRPr lang="ru-RU" dirty="0"/>
        </a:p>
      </dgm:t>
    </dgm:pt>
    <dgm:pt modelId="{C2D491DD-A3A9-4811-B454-353B9D9FAE37}" type="parTrans" cxnId="{AEDA044B-A7EE-466D-9C16-04A7A6F04CAE}">
      <dgm:prSet/>
      <dgm:spPr/>
      <dgm:t>
        <a:bodyPr/>
        <a:lstStyle/>
        <a:p>
          <a:endParaRPr lang="ru-RU"/>
        </a:p>
      </dgm:t>
    </dgm:pt>
    <dgm:pt modelId="{2274F8E8-DC83-4395-8C46-F6FB75637BE7}" type="sibTrans" cxnId="{AEDA044B-A7EE-466D-9C16-04A7A6F04CAE}">
      <dgm:prSet/>
      <dgm:spPr/>
      <dgm:t>
        <a:bodyPr/>
        <a:lstStyle/>
        <a:p>
          <a:endParaRPr lang="ru-RU"/>
        </a:p>
      </dgm:t>
    </dgm:pt>
    <dgm:pt modelId="{B4958688-0ABD-43B9-9FF5-6E73E6F28E3D}">
      <dgm:prSet phldrT="[Текст]"/>
      <dgm:spPr/>
      <dgm:t>
        <a:bodyPr/>
        <a:lstStyle/>
        <a:p>
          <a:r>
            <a:rPr lang="ru-RU" dirty="0" smtClean="0"/>
            <a:t>Не загружай приложения от неизвестного источника, ведь они могут содержать вредоносное программное обеспечение</a:t>
          </a:r>
          <a:endParaRPr lang="ru-RU" dirty="0"/>
        </a:p>
      </dgm:t>
    </dgm:pt>
    <dgm:pt modelId="{DF8BD5E2-9099-4F20-A28B-8D709AC5ADD5}" type="parTrans" cxnId="{A2187363-7BDD-45DF-9D37-CC401FE0CD04}">
      <dgm:prSet/>
      <dgm:spPr/>
      <dgm:t>
        <a:bodyPr/>
        <a:lstStyle/>
        <a:p>
          <a:endParaRPr lang="ru-RU"/>
        </a:p>
      </dgm:t>
    </dgm:pt>
    <dgm:pt modelId="{0F5995B5-B631-48C8-AAE3-06335EBAF3E5}" type="sibTrans" cxnId="{A2187363-7BDD-45DF-9D37-CC401FE0CD04}">
      <dgm:prSet/>
      <dgm:spPr/>
      <dgm:t>
        <a:bodyPr/>
        <a:lstStyle/>
        <a:p>
          <a:endParaRPr lang="ru-RU"/>
        </a:p>
      </dgm:t>
    </dgm:pt>
    <dgm:pt modelId="{CDE3F1A2-B96A-49E8-BC00-25A6F071EE42}">
      <dgm:prSet phldrT="[Текст]"/>
      <dgm:spPr/>
      <dgm:t>
        <a:bodyPr/>
        <a:lstStyle/>
        <a:p>
          <a:r>
            <a:rPr lang="ru-RU" dirty="0" smtClean="0"/>
            <a:t>После того как ты выйдешь с сайта, где вводил личную информацию, зайди в настройки браузера и удали </a:t>
          </a:r>
          <a:r>
            <a:rPr lang="ru-RU" dirty="0" err="1" smtClean="0"/>
            <a:t>cookies</a:t>
          </a:r>
          <a:endParaRPr lang="ru-RU" dirty="0"/>
        </a:p>
      </dgm:t>
    </dgm:pt>
    <dgm:pt modelId="{E135BB61-FDE3-4C56-9039-79F7F2956CE0}" type="parTrans" cxnId="{07EACC36-FD30-4FAA-AB88-C1CA52172399}">
      <dgm:prSet/>
      <dgm:spPr/>
      <dgm:t>
        <a:bodyPr/>
        <a:lstStyle/>
        <a:p>
          <a:endParaRPr lang="ru-RU"/>
        </a:p>
      </dgm:t>
    </dgm:pt>
    <dgm:pt modelId="{4F204718-AB3B-4325-8930-725B1865C584}" type="sibTrans" cxnId="{07EACC36-FD30-4FAA-AB88-C1CA52172399}">
      <dgm:prSet/>
      <dgm:spPr/>
      <dgm:t>
        <a:bodyPr/>
        <a:lstStyle/>
        <a:p>
          <a:endParaRPr lang="ru-RU"/>
        </a:p>
      </dgm:t>
    </dgm:pt>
    <dgm:pt modelId="{179FD173-17AE-4509-A937-65AEF9B624BB}">
      <dgm:prSet phldrT="[Текст]"/>
      <dgm:spPr/>
      <dgm:t>
        <a:bodyPr/>
        <a:lstStyle/>
        <a:p>
          <a:r>
            <a:rPr lang="ru-RU" dirty="0" smtClean="0"/>
            <a:t>Периодически проверяй какие платные услуги активированы на твоем номере</a:t>
          </a:r>
          <a:endParaRPr lang="ru-RU" dirty="0"/>
        </a:p>
      </dgm:t>
    </dgm:pt>
    <dgm:pt modelId="{1F449785-2881-477E-A06D-3BC1E4DE00DA}" type="parTrans" cxnId="{7AD68CD4-B7E2-4934-9F25-607DA01F5294}">
      <dgm:prSet/>
      <dgm:spPr/>
      <dgm:t>
        <a:bodyPr/>
        <a:lstStyle/>
        <a:p>
          <a:endParaRPr lang="ru-RU"/>
        </a:p>
      </dgm:t>
    </dgm:pt>
    <dgm:pt modelId="{378E97FB-156A-4462-8E9F-031DD545238B}" type="sibTrans" cxnId="{7AD68CD4-B7E2-4934-9F25-607DA01F5294}">
      <dgm:prSet/>
      <dgm:spPr/>
      <dgm:t>
        <a:bodyPr/>
        <a:lstStyle/>
        <a:p>
          <a:endParaRPr lang="ru-RU"/>
        </a:p>
      </dgm:t>
    </dgm:pt>
    <dgm:pt modelId="{9B2F8958-D3C3-402D-95E4-2B6E5C3321B7}">
      <dgm:prSet phldrT="[Текст]"/>
      <dgm:spPr/>
      <dgm:t>
        <a:bodyPr/>
        <a:lstStyle/>
        <a:p>
          <a:r>
            <a:rPr lang="ru-RU" dirty="0" err="1" smtClean="0"/>
            <a:t>Bluetooth</a:t>
          </a:r>
          <a:r>
            <a:rPr lang="ru-RU" dirty="0" smtClean="0"/>
            <a:t> должен быть выключен, когда ты им не пользуешься. Не забывай иногда проверять это</a:t>
          </a:r>
          <a:endParaRPr lang="ru-RU" dirty="0"/>
        </a:p>
      </dgm:t>
    </dgm:pt>
    <dgm:pt modelId="{99332489-595C-4DCF-856E-ADFC45B3E5E3}" type="parTrans" cxnId="{60834DD9-56CF-48DF-BBC2-C712E5F7A175}">
      <dgm:prSet/>
      <dgm:spPr/>
      <dgm:t>
        <a:bodyPr/>
        <a:lstStyle/>
        <a:p>
          <a:endParaRPr lang="ru-RU"/>
        </a:p>
      </dgm:t>
    </dgm:pt>
    <dgm:pt modelId="{A9EDBFDD-797D-4FA0-8E2A-88643A240848}" type="sibTrans" cxnId="{60834DD9-56CF-48DF-BBC2-C712E5F7A175}">
      <dgm:prSet/>
      <dgm:spPr/>
      <dgm:t>
        <a:bodyPr/>
        <a:lstStyle/>
        <a:p>
          <a:endParaRPr lang="ru-RU"/>
        </a:p>
      </dgm:t>
    </dgm:pt>
    <dgm:pt modelId="{039F33A2-54A1-4F6E-BC12-5BD4E2506232}" type="pres">
      <dgm:prSet presAssocID="{57E1E520-8FCC-4E48-BF42-F7F0904078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1BBC4D-8F62-4636-9A18-5E82197A4470}" type="pres">
      <dgm:prSet presAssocID="{ED6FA9D9-C7C6-4E0C-AA67-E0B9C06121CA}" presName="thickLine" presStyleLbl="alignNode1" presStyleIdx="0" presStyleCnt="1"/>
      <dgm:spPr/>
    </dgm:pt>
    <dgm:pt modelId="{E8BEB14E-CBFE-4BA6-9746-04FA753B792F}" type="pres">
      <dgm:prSet presAssocID="{ED6FA9D9-C7C6-4E0C-AA67-E0B9C06121CA}" presName="horz1" presStyleCnt="0"/>
      <dgm:spPr/>
    </dgm:pt>
    <dgm:pt modelId="{E65831FA-F697-4E95-B191-1FDD2CACB30B}" type="pres">
      <dgm:prSet presAssocID="{ED6FA9D9-C7C6-4E0C-AA67-E0B9C06121CA}" presName="tx1" presStyleLbl="revTx" presStyleIdx="0" presStyleCnt="9" custScaleX="45256"/>
      <dgm:spPr/>
      <dgm:t>
        <a:bodyPr/>
        <a:lstStyle/>
        <a:p>
          <a:endParaRPr lang="ru-RU"/>
        </a:p>
      </dgm:t>
    </dgm:pt>
    <dgm:pt modelId="{C5EB4282-F380-4217-BE89-13D44D81BD64}" type="pres">
      <dgm:prSet presAssocID="{ED6FA9D9-C7C6-4E0C-AA67-E0B9C06121CA}" presName="vert1" presStyleCnt="0"/>
      <dgm:spPr/>
    </dgm:pt>
    <dgm:pt modelId="{816599C0-307E-4C40-95B1-6790F6176988}" type="pres">
      <dgm:prSet presAssocID="{C25CFC3C-699A-4741-8947-28BDB69468B4}" presName="vertSpace2a" presStyleCnt="0"/>
      <dgm:spPr/>
    </dgm:pt>
    <dgm:pt modelId="{51CF2F5B-F782-499E-A2E7-FD7967F8F4B2}" type="pres">
      <dgm:prSet presAssocID="{C25CFC3C-699A-4741-8947-28BDB69468B4}" presName="horz2" presStyleCnt="0"/>
      <dgm:spPr/>
    </dgm:pt>
    <dgm:pt modelId="{C077E80C-75EE-420A-96A3-AAAFDF539FB2}" type="pres">
      <dgm:prSet presAssocID="{C25CFC3C-699A-4741-8947-28BDB69468B4}" presName="horzSpace2" presStyleCnt="0"/>
      <dgm:spPr/>
    </dgm:pt>
    <dgm:pt modelId="{C2D473BB-DDE2-43B0-BCB6-8D07ACFBC96E}" type="pres">
      <dgm:prSet presAssocID="{C25CFC3C-699A-4741-8947-28BDB69468B4}" presName="tx2" presStyleLbl="revTx" presStyleIdx="1" presStyleCnt="9"/>
      <dgm:spPr/>
      <dgm:t>
        <a:bodyPr/>
        <a:lstStyle/>
        <a:p>
          <a:endParaRPr lang="ru-RU"/>
        </a:p>
      </dgm:t>
    </dgm:pt>
    <dgm:pt modelId="{66D856D8-E3FB-4856-9FA2-21ED99FDE169}" type="pres">
      <dgm:prSet presAssocID="{C25CFC3C-699A-4741-8947-28BDB69468B4}" presName="vert2" presStyleCnt="0"/>
      <dgm:spPr/>
    </dgm:pt>
    <dgm:pt modelId="{0FA1E378-B34E-4569-9399-A24874EE0735}" type="pres">
      <dgm:prSet presAssocID="{C25CFC3C-699A-4741-8947-28BDB69468B4}" presName="thinLine2b" presStyleLbl="callout" presStyleIdx="0" presStyleCnt="8"/>
      <dgm:spPr/>
    </dgm:pt>
    <dgm:pt modelId="{1DD2D841-7615-488C-9671-456AF6EEAD6C}" type="pres">
      <dgm:prSet presAssocID="{C25CFC3C-699A-4741-8947-28BDB69468B4}" presName="vertSpace2b" presStyleCnt="0"/>
      <dgm:spPr/>
    </dgm:pt>
    <dgm:pt modelId="{4A220164-C9E5-4179-A116-22CB0CCC84FB}" type="pres">
      <dgm:prSet presAssocID="{C8E9F845-FF08-497C-8EBE-90F735CA281F}" presName="horz2" presStyleCnt="0"/>
      <dgm:spPr/>
    </dgm:pt>
    <dgm:pt modelId="{0CD38F1E-520C-4C70-BC32-F57060DEDA82}" type="pres">
      <dgm:prSet presAssocID="{C8E9F845-FF08-497C-8EBE-90F735CA281F}" presName="horzSpace2" presStyleCnt="0"/>
      <dgm:spPr/>
    </dgm:pt>
    <dgm:pt modelId="{7EFA38E4-63DC-4A91-8401-11C301E77B9B}" type="pres">
      <dgm:prSet presAssocID="{C8E9F845-FF08-497C-8EBE-90F735CA281F}" presName="tx2" presStyleLbl="revTx" presStyleIdx="2" presStyleCnt="9"/>
      <dgm:spPr/>
      <dgm:t>
        <a:bodyPr/>
        <a:lstStyle/>
        <a:p>
          <a:endParaRPr lang="ru-RU"/>
        </a:p>
      </dgm:t>
    </dgm:pt>
    <dgm:pt modelId="{5DB69495-6B4F-4BAE-8518-5C27DCC57A37}" type="pres">
      <dgm:prSet presAssocID="{C8E9F845-FF08-497C-8EBE-90F735CA281F}" presName="vert2" presStyleCnt="0"/>
      <dgm:spPr/>
    </dgm:pt>
    <dgm:pt modelId="{76F11A7E-6D36-4918-AAB6-0A64E4A4E622}" type="pres">
      <dgm:prSet presAssocID="{C8E9F845-FF08-497C-8EBE-90F735CA281F}" presName="thinLine2b" presStyleLbl="callout" presStyleIdx="1" presStyleCnt="8"/>
      <dgm:spPr/>
    </dgm:pt>
    <dgm:pt modelId="{3D958C6D-94FD-477D-B836-F82C321905C4}" type="pres">
      <dgm:prSet presAssocID="{C8E9F845-FF08-497C-8EBE-90F735CA281F}" presName="vertSpace2b" presStyleCnt="0"/>
      <dgm:spPr/>
    </dgm:pt>
    <dgm:pt modelId="{6669EC70-E77A-4457-8A78-E450A970FC18}" type="pres">
      <dgm:prSet presAssocID="{4555F8CD-1441-4ADA-8029-A65B451E3128}" presName="horz2" presStyleCnt="0"/>
      <dgm:spPr/>
    </dgm:pt>
    <dgm:pt modelId="{30E56CE4-BA93-4105-AF0D-2B354547C2A6}" type="pres">
      <dgm:prSet presAssocID="{4555F8CD-1441-4ADA-8029-A65B451E3128}" presName="horzSpace2" presStyleCnt="0"/>
      <dgm:spPr/>
    </dgm:pt>
    <dgm:pt modelId="{991ED93B-5F3D-4AF1-AEEF-45EF48DEA66B}" type="pres">
      <dgm:prSet presAssocID="{4555F8CD-1441-4ADA-8029-A65B451E3128}" presName="tx2" presStyleLbl="revTx" presStyleIdx="3" presStyleCnt="9"/>
      <dgm:spPr/>
      <dgm:t>
        <a:bodyPr/>
        <a:lstStyle/>
        <a:p>
          <a:endParaRPr lang="ru-RU"/>
        </a:p>
      </dgm:t>
    </dgm:pt>
    <dgm:pt modelId="{AFAA39CD-658E-4267-995B-7D82BA645EE1}" type="pres">
      <dgm:prSet presAssocID="{4555F8CD-1441-4ADA-8029-A65B451E3128}" presName="vert2" presStyleCnt="0"/>
      <dgm:spPr/>
    </dgm:pt>
    <dgm:pt modelId="{8FDDEADA-70CE-4B87-83C3-99D4E57BF444}" type="pres">
      <dgm:prSet presAssocID="{4555F8CD-1441-4ADA-8029-A65B451E3128}" presName="thinLine2b" presStyleLbl="callout" presStyleIdx="2" presStyleCnt="8"/>
      <dgm:spPr/>
    </dgm:pt>
    <dgm:pt modelId="{B1D4E01B-DAFF-4289-B962-FAB87013CC55}" type="pres">
      <dgm:prSet presAssocID="{4555F8CD-1441-4ADA-8029-A65B451E3128}" presName="vertSpace2b" presStyleCnt="0"/>
      <dgm:spPr/>
    </dgm:pt>
    <dgm:pt modelId="{DFD801A6-0613-4C03-AB40-934A42891B6E}" type="pres">
      <dgm:prSet presAssocID="{8D21E016-6204-4F14-BB2C-E2B7974B1EA6}" presName="horz2" presStyleCnt="0"/>
      <dgm:spPr/>
    </dgm:pt>
    <dgm:pt modelId="{BF5919CF-605F-47BC-87F0-465503BD0FA2}" type="pres">
      <dgm:prSet presAssocID="{8D21E016-6204-4F14-BB2C-E2B7974B1EA6}" presName="horzSpace2" presStyleCnt="0"/>
      <dgm:spPr/>
    </dgm:pt>
    <dgm:pt modelId="{F49D50B6-95A0-4482-9C73-A16DC6776618}" type="pres">
      <dgm:prSet presAssocID="{8D21E016-6204-4F14-BB2C-E2B7974B1EA6}" presName="tx2" presStyleLbl="revTx" presStyleIdx="4" presStyleCnt="9"/>
      <dgm:spPr/>
      <dgm:t>
        <a:bodyPr/>
        <a:lstStyle/>
        <a:p>
          <a:endParaRPr lang="ru-RU"/>
        </a:p>
      </dgm:t>
    </dgm:pt>
    <dgm:pt modelId="{81048E93-D8AB-4633-B6AB-39B337371D0C}" type="pres">
      <dgm:prSet presAssocID="{8D21E016-6204-4F14-BB2C-E2B7974B1EA6}" presName="vert2" presStyleCnt="0"/>
      <dgm:spPr/>
    </dgm:pt>
    <dgm:pt modelId="{34588779-5767-4FA4-ADD5-5C9620542EC0}" type="pres">
      <dgm:prSet presAssocID="{8D21E016-6204-4F14-BB2C-E2B7974B1EA6}" presName="thinLine2b" presStyleLbl="callout" presStyleIdx="3" presStyleCnt="8"/>
      <dgm:spPr/>
    </dgm:pt>
    <dgm:pt modelId="{4D9658DB-3FE5-418F-995C-A91AB4A3B936}" type="pres">
      <dgm:prSet presAssocID="{8D21E016-6204-4F14-BB2C-E2B7974B1EA6}" presName="vertSpace2b" presStyleCnt="0"/>
      <dgm:spPr/>
    </dgm:pt>
    <dgm:pt modelId="{1B7D5138-A2C7-4A86-9BC2-26A2A047F956}" type="pres">
      <dgm:prSet presAssocID="{B4958688-0ABD-43B9-9FF5-6E73E6F28E3D}" presName="horz2" presStyleCnt="0"/>
      <dgm:spPr/>
    </dgm:pt>
    <dgm:pt modelId="{E08AB6C2-84BA-46A2-8276-A7830A5BEC53}" type="pres">
      <dgm:prSet presAssocID="{B4958688-0ABD-43B9-9FF5-6E73E6F28E3D}" presName="horzSpace2" presStyleCnt="0"/>
      <dgm:spPr/>
    </dgm:pt>
    <dgm:pt modelId="{A5AAED07-75E2-48D9-9039-3151DDA5BC0C}" type="pres">
      <dgm:prSet presAssocID="{B4958688-0ABD-43B9-9FF5-6E73E6F28E3D}" presName="tx2" presStyleLbl="revTx" presStyleIdx="5" presStyleCnt="9"/>
      <dgm:spPr/>
      <dgm:t>
        <a:bodyPr/>
        <a:lstStyle/>
        <a:p>
          <a:endParaRPr lang="ru-RU"/>
        </a:p>
      </dgm:t>
    </dgm:pt>
    <dgm:pt modelId="{33D1D7C3-C280-4BE7-B3E9-1D7C17834EA1}" type="pres">
      <dgm:prSet presAssocID="{B4958688-0ABD-43B9-9FF5-6E73E6F28E3D}" presName="vert2" presStyleCnt="0"/>
      <dgm:spPr/>
    </dgm:pt>
    <dgm:pt modelId="{2D065A70-1807-4071-A7D9-A8AC7BA63DAB}" type="pres">
      <dgm:prSet presAssocID="{B4958688-0ABD-43B9-9FF5-6E73E6F28E3D}" presName="thinLine2b" presStyleLbl="callout" presStyleIdx="4" presStyleCnt="8"/>
      <dgm:spPr/>
    </dgm:pt>
    <dgm:pt modelId="{67448A03-73D7-49C2-91F5-8BE9057349E6}" type="pres">
      <dgm:prSet presAssocID="{B4958688-0ABD-43B9-9FF5-6E73E6F28E3D}" presName="vertSpace2b" presStyleCnt="0"/>
      <dgm:spPr/>
    </dgm:pt>
    <dgm:pt modelId="{13B20541-A9EC-48CE-A06E-933EA551ED10}" type="pres">
      <dgm:prSet presAssocID="{CDE3F1A2-B96A-49E8-BC00-25A6F071EE42}" presName="horz2" presStyleCnt="0"/>
      <dgm:spPr/>
    </dgm:pt>
    <dgm:pt modelId="{D75ADC76-8AD3-4D6B-A707-754107469994}" type="pres">
      <dgm:prSet presAssocID="{CDE3F1A2-B96A-49E8-BC00-25A6F071EE42}" presName="horzSpace2" presStyleCnt="0"/>
      <dgm:spPr/>
    </dgm:pt>
    <dgm:pt modelId="{8D6D527A-DB5E-4B4B-89B7-B8AD3C7B33D5}" type="pres">
      <dgm:prSet presAssocID="{CDE3F1A2-B96A-49E8-BC00-25A6F071EE42}" presName="tx2" presStyleLbl="revTx" presStyleIdx="6" presStyleCnt="9"/>
      <dgm:spPr/>
      <dgm:t>
        <a:bodyPr/>
        <a:lstStyle/>
        <a:p>
          <a:endParaRPr lang="ru-RU"/>
        </a:p>
      </dgm:t>
    </dgm:pt>
    <dgm:pt modelId="{40E88599-C143-41AF-937F-965B45BF12FB}" type="pres">
      <dgm:prSet presAssocID="{CDE3F1A2-B96A-49E8-BC00-25A6F071EE42}" presName="vert2" presStyleCnt="0"/>
      <dgm:spPr/>
    </dgm:pt>
    <dgm:pt modelId="{7699F938-F4BF-4001-88A5-FB632268FEE8}" type="pres">
      <dgm:prSet presAssocID="{CDE3F1A2-B96A-49E8-BC00-25A6F071EE42}" presName="thinLine2b" presStyleLbl="callout" presStyleIdx="5" presStyleCnt="8"/>
      <dgm:spPr/>
    </dgm:pt>
    <dgm:pt modelId="{19D3361C-3A76-43AE-BA61-A943A1AF0C94}" type="pres">
      <dgm:prSet presAssocID="{CDE3F1A2-B96A-49E8-BC00-25A6F071EE42}" presName="vertSpace2b" presStyleCnt="0"/>
      <dgm:spPr/>
    </dgm:pt>
    <dgm:pt modelId="{84AFD703-7420-44EB-8ABE-DBCFAD55BD83}" type="pres">
      <dgm:prSet presAssocID="{179FD173-17AE-4509-A937-65AEF9B624BB}" presName="horz2" presStyleCnt="0"/>
      <dgm:spPr/>
    </dgm:pt>
    <dgm:pt modelId="{2EEC8F3A-CD5D-45FE-AFB8-3BBA7759F80E}" type="pres">
      <dgm:prSet presAssocID="{179FD173-17AE-4509-A937-65AEF9B624BB}" presName="horzSpace2" presStyleCnt="0"/>
      <dgm:spPr/>
    </dgm:pt>
    <dgm:pt modelId="{975FF3B6-50ED-4B4B-B106-11F4544B9789}" type="pres">
      <dgm:prSet presAssocID="{179FD173-17AE-4509-A937-65AEF9B624BB}" presName="tx2" presStyleLbl="revTx" presStyleIdx="7" presStyleCnt="9"/>
      <dgm:spPr/>
      <dgm:t>
        <a:bodyPr/>
        <a:lstStyle/>
        <a:p>
          <a:endParaRPr lang="ru-RU"/>
        </a:p>
      </dgm:t>
    </dgm:pt>
    <dgm:pt modelId="{387CF555-CE7D-4806-9353-32E45B2DAC5F}" type="pres">
      <dgm:prSet presAssocID="{179FD173-17AE-4509-A937-65AEF9B624BB}" presName="vert2" presStyleCnt="0"/>
      <dgm:spPr/>
    </dgm:pt>
    <dgm:pt modelId="{790E0317-CAD4-4D9A-8081-E7E7C1C49CCB}" type="pres">
      <dgm:prSet presAssocID="{179FD173-17AE-4509-A937-65AEF9B624BB}" presName="thinLine2b" presStyleLbl="callout" presStyleIdx="6" presStyleCnt="8"/>
      <dgm:spPr/>
    </dgm:pt>
    <dgm:pt modelId="{8BB56B6A-2C00-4886-A06F-4DF32BE99AD7}" type="pres">
      <dgm:prSet presAssocID="{179FD173-17AE-4509-A937-65AEF9B624BB}" presName="vertSpace2b" presStyleCnt="0"/>
      <dgm:spPr/>
    </dgm:pt>
    <dgm:pt modelId="{61CB84E5-8A62-4C0C-B177-6ED029C20998}" type="pres">
      <dgm:prSet presAssocID="{9B2F8958-D3C3-402D-95E4-2B6E5C3321B7}" presName="horz2" presStyleCnt="0"/>
      <dgm:spPr/>
    </dgm:pt>
    <dgm:pt modelId="{9D55C21B-B16A-4AE0-8D7D-BD83E33C27F1}" type="pres">
      <dgm:prSet presAssocID="{9B2F8958-D3C3-402D-95E4-2B6E5C3321B7}" presName="horzSpace2" presStyleCnt="0"/>
      <dgm:spPr/>
    </dgm:pt>
    <dgm:pt modelId="{7E4618A9-D8F8-4552-9796-83BC67AEDD00}" type="pres">
      <dgm:prSet presAssocID="{9B2F8958-D3C3-402D-95E4-2B6E5C3321B7}" presName="tx2" presStyleLbl="revTx" presStyleIdx="8" presStyleCnt="9"/>
      <dgm:spPr/>
      <dgm:t>
        <a:bodyPr/>
        <a:lstStyle/>
        <a:p>
          <a:endParaRPr lang="ru-RU"/>
        </a:p>
      </dgm:t>
    </dgm:pt>
    <dgm:pt modelId="{BF247C22-A9A4-44A7-93A8-91218F20756F}" type="pres">
      <dgm:prSet presAssocID="{9B2F8958-D3C3-402D-95E4-2B6E5C3321B7}" presName="vert2" presStyleCnt="0"/>
      <dgm:spPr/>
    </dgm:pt>
    <dgm:pt modelId="{2603262A-3672-4013-8CF7-FC2847F0BB62}" type="pres">
      <dgm:prSet presAssocID="{9B2F8958-D3C3-402D-95E4-2B6E5C3321B7}" presName="thinLine2b" presStyleLbl="callout" presStyleIdx="7" presStyleCnt="8"/>
      <dgm:spPr/>
    </dgm:pt>
    <dgm:pt modelId="{37997691-3EE3-48C4-83C1-33347F0BB808}" type="pres">
      <dgm:prSet presAssocID="{9B2F8958-D3C3-402D-95E4-2B6E5C3321B7}" presName="vertSpace2b" presStyleCnt="0"/>
      <dgm:spPr/>
    </dgm:pt>
  </dgm:ptLst>
  <dgm:cxnLst>
    <dgm:cxn modelId="{C4F5955F-3847-4051-A7F2-C49779F6AA05}" srcId="{ED6FA9D9-C7C6-4E0C-AA67-E0B9C06121CA}" destId="{C25CFC3C-699A-4741-8947-28BDB69468B4}" srcOrd="0" destOrd="0" parTransId="{8F3022E6-7745-480E-A6FC-AA762E8D9A08}" sibTransId="{642FB86E-9E17-4424-B324-936080DD0B0E}"/>
    <dgm:cxn modelId="{7AD68CD4-B7E2-4934-9F25-607DA01F5294}" srcId="{ED6FA9D9-C7C6-4E0C-AA67-E0B9C06121CA}" destId="{179FD173-17AE-4509-A937-65AEF9B624BB}" srcOrd="6" destOrd="0" parTransId="{1F449785-2881-477E-A06D-3BC1E4DE00DA}" sibTransId="{378E97FB-156A-4462-8E9F-031DD545238B}"/>
    <dgm:cxn modelId="{F511D324-6DB3-444D-BB71-C2C117A8DCCC}" type="presOf" srcId="{179FD173-17AE-4509-A937-65AEF9B624BB}" destId="{975FF3B6-50ED-4B4B-B106-11F4544B9789}" srcOrd="0" destOrd="0" presId="urn:microsoft.com/office/officeart/2008/layout/LinedList"/>
    <dgm:cxn modelId="{07EACC36-FD30-4FAA-AB88-C1CA52172399}" srcId="{ED6FA9D9-C7C6-4E0C-AA67-E0B9C06121CA}" destId="{CDE3F1A2-B96A-49E8-BC00-25A6F071EE42}" srcOrd="5" destOrd="0" parTransId="{E135BB61-FDE3-4C56-9039-79F7F2956CE0}" sibTransId="{4F204718-AB3B-4325-8930-725B1865C584}"/>
    <dgm:cxn modelId="{85F3C9A4-F193-4465-BE27-EE36A268AD7B}" srcId="{ED6FA9D9-C7C6-4E0C-AA67-E0B9C06121CA}" destId="{C8E9F845-FF08-497C-8EBE-90F735CA281F}" srcOrd="1" destOrd="0" parTransId="{3E4FF1CB-4A3F-416D-ACA8-672E7B33E8D8}" sibTransId="{83F49C64-A4CD-4C2B-9C6D-DCFDDF419D2E}"/>
    <dgm:cxn modelId="{A2187363-7BDD-45DF-9D37-CC401FE0CD04}" srcId="{ED6FA9D9-C7C6-4E0C-AA67-E0B9C06121CA}" destId="{B4958688-0ABD-43B9-9FF5-6E73E6F28E3D}" srcOrd="4" destOrd="0" parTransId="{DF8BD5E2-9099-4F20-A28B-8D709AC5ADD5}" sibTransId="{0F5995B5-B631-48C8-AAE3-06335EBAF3E5}"/>
    <dgm:cxn modelId="{2BD03269-A813-4612-8BC2-74BCA104F815}" type="presOf" srcId="{4555F8CD-1441-4ADA-8029-A65B451E3128}" destId="{991ED93B-5F3D-4AF1-AEEF-45EF48DEA66B}" srcOrd="0" destOrd="0" presId="urn:microsoft.com/office/officeart/2008/layout/LinedList"/>
    <dgm:cxn modelId="{60834DD9-56CF-48DF-BBC2-C712E5F7A175}" srcId="{ED6FA9D9-C7C6-4E0C-AA67-E0B9C06121CA}" destId="{9B2F8958-D3C3-402D-95E4-2B6E5C3321B7}" srcOrd="7" destOrd="0" parTransId="{99332489-595C-4DCF-856E-ADFC45B3E5E3}" sibTransId="{A9EDBFDD-797D-4FA0-8E2A-88643A240848}"/>
    <dgm:cxn modelId="{D7A448E7-67E9-40B3-A866-6AD5CD8EBF09}" srcId="{57E1E520-8FCC-4E48-BF42-F7F090407834}" destId="{ED6FA9D9-C7C6-4E0C-AA67-E0B9C06121CA}" srcOrd="0" destOrd="0" parTransId="{19F10CE3-49DC-4D03-A203-8E57063716EE}" sibTransId="{2041873B-FC07-4FBC-BF26-F1F2A090B913}"/>
    <dgm:cxn modelId="{F6C44EA6-356A-4750-A0EB-40C6FBD8EAC6}" type="presOf" srcId="{ED6FA9D9-C7C6-4E0C-AA67-E0B9C06121CA}" destId="{E65831FA-F697-4E95-B191-1FDD2CACB30B}" srcOrd="0" destOrd="0" presId="urn:microsoft.com/office/officeart/2008/layout/LinedList"/>
    <dgm:cxn modelId="{38D20969-8C19-4BE8-AE22-0F0BB18D4C8C}" type="presOf" srcId="{C25CFC3C-699A-4741-8947-28BDB69468B4}" destId="{C2D473BB-DDE2-43B0-BCB6-8D07ACFBC96E}" srcOrd="0" destOrd="0" presId="urn:microsoft.com/office/officeart/2008/layout/LinedList"/>
    <dgm:cxn modelId="{B9B00072-008B-454F-9C48-856C15DFEA21}" srcId="{ED6FA9D9-C7C6-4E0C-AA67-E0B9C06121CA}" destId="{4555F8CD-1441-4ADA-8029-A65B451E3128}" srcOrd="2" destOrd="0" parTransId="{7F3676C8-6CCB-49B7-A696-A202B5473A34}" sibTransId="{BCCAE508-66FA-4AEB-AA80-616C111A0717}"/>
    <dgm:cxn modelId="{AEDA044B-A7EE-466D-9C16-04A7A6F04CAE}" srcId="{ED6FA9D9-C7C6-4E0C-AA67-E0B9C06121CA}" destId="{8D21E016-6204-4F14-BB2C-E2B7974B1EA6}" srcOrd="3" destOrd="0" parTransId="{C2D491DD-A3A9-4811-B454-353B9D9FAE37}" sibTransId="{2274F8E8-DC83-4395-8C46-F6FB75637BE7}"/>
    <dgm:cxn modelId="{165BAB95-2A6E-4E3C-A8CB-FC0A799862BE}" type="presOf" srcId="{CDE3F1A2-B96A-49E8-BC00-25A6F071EE42}" destId="{8D6D527A-DB5E-4B4B-89B7-B8AD3C7B33D5}" srcOrd="0" destOrd="0" presId="urn:microsoft.com/office/officeart/2008/layout/LinedList"/>
    <dgm:cxn modelId="{CF867686-748D-4D71-874F-3C11B3316F60}" type="presOf" srcId="{57E1E520-8FCC-4E48-BF42-F7F090407834}" destId="{039F33A2-54A1-4F6E-BC12-5BD4E2506232}" srcOrd="0" destOrd="0" presId="urn:microsoft.com/office/officeart/2008/layout/LinedList"/>
    <dgm:cxn modelId="{B53B573E-4168-407B-9D81-605B77F14E03}" type="presOf" srcId="{8D21E016-6204-4F14-BB2C-E2B7974B1EA6}" destId="{F49D50B6-95A0-4482-9C73-A16DC6776618}" srcOrd="0" destOrd="0" presId="urn:microsoft.com/office/officeart/2008/layout/LinedList"/>
    <dgm:cxn modelId="{A928EE36-7CC1-4C69-9C33-F2F6D50E8D11}" type="presOf" srcId="{9B2F8958-D3C3-402D-95E4-2B6E5C3321B7}" destId="{7E4618A9-D8F8-4552-9796-83BC67AEDD00}" srcOrd="0" destOrd="0" presId="urn:microsoft.com/office/officeart/2008/layout/LinedList"/>
    <dgm:cxn modelId="{8E1FB608-3391-4D0E-91AE-D9333A2C6AA4}" type="presOf" srcId="{C8E9F845-FF08-497C-8EBE-90F735CA281F}" destId="{7EFA38E4-63DC-4A91-8401-11C301E77B9B}" srcOrd="0" destOrd="0" presId="urn:microsoft.com/office/officeart/2008/layout/LinedList"/>
    <dgm:cxn modelId="{90368BD2-E854-4641-8582-32626BAC923C}" type="presOf" srcId="{B4958688-0ABD-43B9-9FF5-6E73E6F28E3D}" destId="{A5AAED07-75E2-48D9-9039-3151DDA5BC0C}" srcOrd="0" destOrd="0" presId="urn:microsoft.com/office/officeart/2008/layout/LinedList"/>
    <dgm:cxn modelId="{7E395736-EC96-4336-85D0-8DEF4A6CF05E}" type="presParOf" srcId="{039F33A2-54A1-4F6E-BC12-5BD4E2506232}" destId="{C01BBC4D-8F62-4636-9A18-5E82197A4470}" srcOrd="0" destOrd="0" presId="urn:microsoft.com/office/officeart/2008/layout/LinedList"/>
    <dgm:cxn modelId="{5EFE5C2D-30CE-4DAD-A17B-109E4732F498}" type="presParOf" srcId="{039F33A2-54A1-4F6E-BC12-5BD4E2506232}" destId="{E8BEB14E-CBFE-4BA6-9746-04FA753B792F}" srcOrd="1" destOrd="0" presId="urn:microsoft.com/office/officeart/2008/layout/LinedList"/>
    <dgm:cxn modelId="{59D62275-B688-47C0-A94C-3A01CE6280F7}" type="presParOf" srcId="{E8BEB14E-CBFE-4BA6-9746-04FA753B792F}" destId="{E65831FA-F697-4E95-B191-1FDD2CACB30B}" srcOrd="0" destOrd="0" presId="urn:microsoft.com/office/officeart/2008/layout/LinedList"/>
    <dgm:cxn modelId="{7A17AB58-2E9D-49FF-B6A0-38CF592CFFCE}" type="presParOf" srcId="{E8BEB14E-CBFE-4BA6-9746-04FA753B792F}" destId="{C5EB4282-F380-4217-BE89-13D44D81BD64}" srcOrd="1" destOrd="0" presId="urn:microsoft.com/office/officeart/2008/layout/LinedList"/>
    <dgm:cxn modelId="{462A33C7-02A7-4CCA-A138-835C194F8F8D}" type="presParOf" srcId="{C5EB4282-F380-4217-BE89-13D44D81BD64}" destId="{816599C0-307E-4C40-95B1-6790F6176988}" srcOrd="0" destOrd="0" presId="urn:microsoft.com/office/officeart/2008/layout/LinedList"/>
    <dgm:cxn modelId="{BF8B874E-78DB-40D8-B1C1-886E4FEF6430}" type="presParOf" srcId="{C5EB4282-F380-4217-BE89-13D44D81BD64}" destId="{51CF2F5B-F782-499E-A2E7-FD7967F8F4B2}" srcOrd="1" destOrd="0" presId="urn:microsoft.com/office/officeart/2008/layout/LinedList"/>
    <dgm:cxn modelId="{AD9E680E-7A24-4431-998A-8F3F283D1268}" type="presParOf" srcId="{51CF2F5B-F782-499E-A2E7-FD7967F8F4B2}" destId="{C077E80C-75EE-420A-96A3-AAAFDF539FB2}" srcOrd="0" destOrd="0" presId="urn:microsoft.com/office/officeart/2008/layout/LinedList"/>
    <dgm:cxn modelId="{939E24AC-F8C0-4D14-B1B0-D9B064C5A329}" type="presParOf" srcId="{51CF2F5B-F782-499E-A2E7-FD7967F8F4B2}" destId="{C2D473BB-DDE2-43B0-BCB6-8D07ACFBC96E}" srcOrd="1" destOrd="0" presId="urn:microsoft.com/office/officeart/2008/layout/LinedList"/>
    <dgm:cxn modelId="{EB60DCBB-2568-44F4-9E58-FECB7E851DC1}" type="presParOf" srcId="{51CF2F5B-F782-499E-A2E7-FD7967F8F4B2}" destId="{66D856D8-E3FB-4856-9FA2-21ED99FDE169}" srcOrd="2" destOrd="0" presId="urn:microsoft.com/office/officeart/2008/layout/LinedList"/>
    <dgm:cxn modelId="{71190C6E-6733-430B-B995-85529196D0B4}" type="presParOf" srcId="{C5EB4282-F380-4217-BE89-13D44D81BD64}" destId="{0FA1E378-B34E-4569-9399-A24874EE0735}" srcOrd="2" destOrd="0" presId="urn:microsoft.com/office/officeart/2008/layout/LinedList"/>
    <dgm:cxn modelId="{0157375D-83D0-40C2-A301-B7E1E814BBFA}" type="presParOf" srcId="{C5EB4282-F380-4217-BE89-13D44D81BD64}" destId="{1DD2D841-7615-488C-9671-456AF6EEAD6C}" srcOrd="3" destOrd="0" presId="urn:microsoft.com/office/officeart/2008/layout/LinedList"/>
    <dgm:cxn modelId="{748045EC-5D3E-49A1-B26A-96955EE01F0E}" type="presParOf" srcId="{C5EB4282-F380-4217-BE89-13D44D81BD64}" destId="{4A220164-C9E5-4179-A116-22CB0CCC84FB}" srcOrd="4" destOrd="0" presId="urn:microsoft.com/office/officeart/2008/layout/LinedList"/>
    <dgm:cxn modelId="{99530BDB-86F5-4A01-97DA-1B87885A0AC1}" type="presParOf" srcId="{4A220164-C9E5-4179-A116-22CB0CCC84FB}" destId="{0CD38F1E-520C-4C70-BC32-F57060DEDA82}" srcOrd="0" destOrd="0" presId="urn:microsoft.com/office/officeart/2008/layout/LinedList"/>
    <dgm:cxn modelId="{72102BB1-B6C8-4351-94ED-2A11D74EB60B}" type="presParOf" srcId="{4A220164-C9E5-4179-A116-22CB0CCC84FB}" destId="{7EFA38E4-63DC-4A91-8401-11C301E77B9B}" srcOrd="1" destOrd="0" presId="urn:microsoft.com/office/officeart/2008/layout/LinedList"/>
    <dgm:cxn modelId="{03081E9E-551C-4CA0-AEED-702A3A1199B5}" type="presParOf" srcId="{4A220164-C9E5-4179-A116-22CB0CCC84FB}" destId="{5DB69495-6B4F-4BAE-8518-5C27DCC57A37}" srcOrd="2" destOrd="0" presId="urn:microsoft.com/office/officeart/2008/layout/LinedList"/>
    <dgm:cxn modelId="{7F622361-E19C-4C8B-AA00-28AFDDB7EFCB}" type="presParOf" srcId="{C5EB4282-F380-4217-BE89-13D44D81BD64}" destId="{76F11A7E-6D36-4918-AAB6-0A64E4A4E622}" srcOrd="5" destOrd="0" presId="urn:microsoft.com/office/officeart/2008/layout/LinedList"/>
    <dgm:cxn modelId="{D4A78EF0-18C2-484A-9B9D-A675F35F26D6}" type="presParOf" srcId="{C5EB4282-F380-4217-BE89-13D44D81BD64}" destId="{3D958C6D-94FD-477D-B836-F82C321905C4}" srcOrd="6" destOrd="0" presId="urn:microsoft.com/office/officeart/2008/layout/LinedList"/>
    <dgm:cxn modelId="{31E240BF-5AF2-4AB9-B6A0-CFF0C1EE109E}" type="presParOf" srcId="{C5EB4282-F380-4217-BE89-13D44D81BD64}" destId="{6669EC70-E77A-4457-8A78-E450A970FC18}" srcOrd="7" destOrd="0" presId="urn:microsoft.com/office/officeart/2008/layout/LinedList"/>
    <dgm:cxn modelId="{241059E2-104E-4E65-9E4B-BA7D72BCD9BA}" type="presParOf" srcId="{6669EC70-E77A-4457-8A78-E450A970FC18}" destId="{30E56CE4-BA93-4105-AF0D-2B354547C2A6}" srcOrd="0" destOrd="0" presId="urn:microsoft.com/office/officeart/2008/layout/LinedList"/>
    <dgm:cxn modelId="{D1C1F299-0C00-4EEA-9D67-3F0C17A553F3}" type="presParOf" srcId="{6669EC70-E77A-4457-8A78-E450A970FC18}" destId="{991ED93B-5F3D-4AF1-AEEF-45EF48DEA66B}" srcOrd="1" destOrd="0" presId="urn:microsoft.com/office/officeart/2008/layout/LinedList"/>
    <dgm:cxn modelId="{4EC70A8B-518D-4E55-8B49-C51949EBF9B3}" type="presParOf" srcId="{6669EC70-E77A-4457-8A78-E450A970FC18}" destId="{AFAA39CD-658E-4267-995B-7D82BA645EE1}" srcOrd="2" destOrd="0" presId="urn:microsoft.com/office/officeart/2008/layout/LinedList"/>
    <dgm:cxn modelId="{CBC32F17-256C-49A4-A052-3CDE65A90BF6}" type="presParOf" srcId="{C5EB4282-F380-4217-BE89-13D44D81BD64}" destId="{8FDDEADA-70CE-4B87-83C3-99D4E57BF444}" srcOrd="8" destOrd="0" presId="urn:microsoft.com/office/officeart/2008/layout/LinedList"/>
    <dgm:cxn modelId="{54866ED9-9306-4248-B917-B8B92B9A75CD}" type="presParOf" srcId="{C5EB4282-F380-4217-BE89-13D44D81BD64}" destId="{B1D4E01B-DAFF-4289-B962-FAB87013CC55}" srcOrd="9" destOrd="0" presId="urn:microsoft.com/office/officeart/2008/layout/LinedList"/>
    <dgm:cxn modelId="{5A7B1EA6-C490-432E-BB21-CBE3D4BD6687}" type="presParOf" srcId="{C5EB4282-F380-4217-BE89-13D44D81BD64}" destId="{DFD801A6-0613-4C03-AB40-934A42891B6E}" srcOrd="10" destOrd="0" presId="urn:microsoft.com/office/officeart/2008/layout/LinedList"/>
    <dgm:cxn modelId="{975C22D4-C88B-4E09-9F63-A1E53E82F7A4}" type="presParOf" srcId="{DFD801A6-0613-4C03-AB40-934A42891B6E}" destId="{BF5919CF-605F-47BC-87F0-465503BD0FA2}" srcOrd="0" destOrd="0" presId="urn:microsoft.com/office/officeart/2008/layout/LinedList"/>
    <dgm:cxn modelId="{B6DD2B65-5BDB-411F-A034-C8E818461B3C}" type="presParOf" srcId="{DFD801A6-0613-4C03-AB40-934A42891B6E}" destId="{F49D50B6-95A0-4482-9C73-A16DC6776618}" srcOrd="1" destOrd="0" presId="urn:microsoft.com/office/officeart/2008/layout/LinedList"/>
    <dgm:cxn modelId="{559059BE-3000-4A70-AADE-360A91547C19}" type="presParOf" srcId="{DFD801A6-0613-4C03-AB40-934A42891B6E}" destId="{81048E93-D8AB-4633-B6AB-39B337371D0C}" srcOrd="2" destOrd="0" presId="urn:microsoft.com/office/officeart/2008/layout/LinedList"/>
    <dgm:cxn modelId="{6F37AFAC-FB4C-49D4-93CC-4AE39F5E9CF0}" type="presParOf" srcId="{C5EB4282-F380-4217-BE89-13D44D81BD64}" destId="{34588779-5767-4FA4-ADD5-5C9620542EC0}" srcOrd="11" destOrd="0" presId="urn:microsoft.com/office/officeart/2008/layout/LinedList"/>
    <dgm:cxn modelId="{CE90700D-014D-4C23-997B-409816BE7238}" type="presParOf" srcId="{C5EB4282-F380-4217-BE89-13D44D81BD64}" destId="{4D9658DB-3FE5-418F-995C-A91AB4A3B936}" srcOrd="12" destOrd="0" presId="urn:microsoft.com/office/officeart/2008/layout/LinedList"/>
    <dgm:cxn modelId="{D27FC2C8-6422-4158-BD16-4B2877998BD9}" type="presParOf" srcId="{C5EB4282-F380-4217-BE89-13D44D81BD64}" destId="{1B7D5138-A2C7-4A86-9BC2-26A2A047F956}" srcOrd="13" destOrd="0" presId="urn:microsoft.com/office/officeart/2008/layout/LinedList"/>
    <dgm:cxn modelId="{D78F469C-3CEB-44AE-97E0-5F0EFC4D8889}" type="presParOf" srcId="{1B7D5138-A2C7-4A86-9BC2-26A2A047F956}" destId="{E08AB6C2-84BA-46A2-8276-A7830A5BEC53}" srcOrd="0" destOrd="0" presId="urn:microsoft.com/office/officeart/2008/layout/LinedList"/>
    <dgm:cxn modelId="{A1FF592E-381C-42B9-ADBB-699ED94D6C07}" type="presParOf" srcId="{1B7D5138-A2C7-4A86-9BC2-26A2A047F956}" destId="{A5AAED07-75E2-48D9-9039-3151DDA5BC0C}" srcOrd="1" destOrd="0" presId="urn:microsoft.com/office/officeart/2008/layout/LinedList"/>
    <dgm:cxn modelId="{49542E82-E552-4F13-9AF7-498ADBB8427B}" type="presParOf" srcId="{1B7D5138-A2C7-4A86-9BC2-26A2A047F956}" destId="{33D1D7C3-C280-4BE7-B3E9-1D7C17834EA1}" srcOrd="2" destOrd="0" presId="urn:microsoft.com/office/officeart/2008/layout/LinedList"/>
    <dgm:cxn modelId="{22AE6707-D6BF-4BAF-9976-D8ABCAF12A22}" type="presParOf" srcId="{C5EB4282-F380-4217-BE89-13D44D81BD64}" destId="{2D065A70-1807-4071-A7D9-A8AC7BA63DAB}" srcOrd="14" destOrd="0" presId="urn:microsoft.com/office/officeart/2008/layout/LinedList"/>
    <dgm:cxn modelId="{CECAD6E8-9D41-460B-8F0E-B40ACC745BE4}" type="presParOf" srcId="{C5EB4282-F380-4217-BE89-13D44D81BD64}" destId="{67448A03-73D7-49C2-91F5-8BE9057349E6}" srcOrd="15" destOrd="0" presId="urn:microsoft.com/office/officeart/2008/layout/LinedList"/>
    <dgm:cxn modelId="{9BEE921E-0FE1-4B49-A381-697D4DB23106}" type="presParOf" srcId="{C5EB4282-F380-4217-BE89-13D44D81BD64}" destId="{13B20541-A9EC-48CE-A06E-933EA551ED10}" srcOrd="16" destOrd="0" presId="urn:microsoft.com/office/officeart/2008/layout/LinedList"/>
    <dgm:cxn modelId="{A01BA2B0-66AA-430C-882D-99A6C9C32D10}" type="presParOf" srcId="{13B20541-A9EC-48CE-A06E-933EA551ED10}" destId="{D75ADC76-8AD3-4D6B-A707-754107469994}" srcOrd="0" destOrd="0" presId="urn:microsoft.com/office/officeart/2008/layout/LinedList"/>
    <dgm:cxn modelId="{D72C1CD7-AF3D-48AC-933E-28282299F702}" type="presParOf" srcId="{13B20541-A9EC-48CE-A06E-933EA551ED10}" destId="{8D6D527A-DB5E-4B4B-89B7-B8AD3C7B33D5}" srcOrd="1" destOrd="0" presId="urn:microsoft.com/office/officeart/2008/layout/LinedList"/>
    <dgm:cxn modelId="{19B924FC-99C6-40EF-A0D5-CAD9C59BC877}" type="presParOf" srcId="{13B20541-A9EC-48CE-A06E-933EA551ED10}" destId="{40E88599-C143-41AF-937F-965B45BF12FB}" srcOrd="2" destOrd="0" presId="urn:microsoft.com/office/officeart/2008/layout/LinedList"/>
    <dgm:cxn modelId="{52EAC780-6CCB-4255-B1BE-4D1D9CFF34BA}" type="presParOf" srcId="{C5EB4282-F380-4217-BE89-13D44D81BD64}" destId="{7699F938-F4BF-4001-88A5-FB632268FEE8}" srcOrd="17" destOrd="0" presId="urn:microsoft.com/office/officeart/2008/layout/LinedList"/>
    <dgm:cxn modelId="{A0BB2B5B-D10F-4B23-80EC-FCD76E79C679}" type="presParOf" srcId="{C5EB4282-F380-4217-BE89-13D44D81BD64}" destId="{19D3361C-3A76-43AE-BA61-A943A1AF0C94}" srcOrd="18" destOrd="0" presId="urn:microsoft.com/office/officeart/2008/layout/LinedList"/>
    <dgm:cxn modelId="{9618B2E8-C4FC-4894-AF5F-FFA363FB905F}" type="presParOf" srcId="{C5EB4282-F380-4217-BE89-13D44D81BD64}" destId="{84AFD703-7420-44EB-8ABE-DBCFAD55BD83}" srcOrd="19" destOrd="0" presId="urn:microsoft.com/office/officeart/2008/layout/LinedList"/>
    <dgm:cxn modelId="{F95C68BD-4043-4243-838C-A5C35B91E920}" type="presParOf" srcId="{84AFD703-7420-44EB-8ABE-DBCFAD55BD83}" destId="{2EEC8F3A-CD5D-45FE-AFB8-3BBA7759F80E}" srcOrd="0" destOrd="0" presId="urn:microsoft.com/office/officeart/2008/layout/LinedList"/>
    <dgm:cxn modelId="{E7E048C2-3FCF-4161-8D33-64568BFDEFBF}" type="presParOf" srcId="{84AFD703-7420-44EB-8ABE-DBCFAD55BD83}" destId="{975FF3B6-50ED-4B4B-B106-11F4544B9789}" srcOrd="1" destOrd="0" presId="urn:microsoft.com/office/officeart/2008/layout/LinedList"/>
    <dgm:cxn modelId="{EFBB127A-707B-494B-A0C5-F9E0D829A8DD}" type="presParOf" srcId="{84AFD703-7420-44EB-8ABE-DBCFAD55BD83}" destId="{387CF555-CE7D-4806-9353-32E45B2DAC5F}" srcOrd="2" destOrd="0" presId="urn:microsoft.com/office/officeart/2008/layout/LinedList"/>
    <dgm:cxn modelId="{6235D8A2-7657-492C-9FF1-6CE7D9D1A089}" type="presParOf" srcId="{C5EB4282-F380-4217-BE89-13D44D81BD64}" destId="{790E0317-CAD4-4D9A-8081-E7E7C1C49CCB}" srcOrd="20" destOrd="0" presId="urn:microsoft.com/office/officeart/2008/layout/LinedList"/>
    <dgm:cxn modelId="{234DEBE5-3CA3-46B6-B5E7-FEBF6D0BD5A8}" type="presParOf" srcId="{C5EB4282-F380-4217-BE89-13D44D81BD64}" destId="{8BB56B6A-2C00-4886-A06F-4DF32BE99AD7}" srcOrd="21" destOrd="0" presId="urn:microsoft.com/office/officeart/2008/layout/LinedList"/>
    <dgm:cxn modelId="{227E859C-11C0-4940-9274-D81D0DF53F13}" type="presParOf" srcId="{C5EB4282-F380-4217-BE89-13D44D81BD64}" destId="{61CB84E5-8A62-4C0C-B177-6ED029C20998}" srcOrd="22" destOrd="0" presId="urn:microsoft.com/office/officeart/2008/layout/LinedList"/>
    <dgm:cxn modelId="{9E8A83A6-D17E-4BDB-A2F0-9CBC3580525C}" type="presParOf" srcId="{61CB84E5-8A62-4C0C-B177-6ED029C20998}" destId="{9D55C21B-B16A-4AE0-8D7D-BD83E33C27F1}" srcOrd="0" destOrd="0" presId="urn:microsoft.com/office/officeart/2008/layout/LinedList"/>
    <dgm:cxn modelId="{1E1B6246-15B3-45A9-B412-1AD6DB8D1664}" type="presParOf" srcId="{61CB84E5-8A62-4C0C-B177-6ED029C20998}" destId="{7E4618A9-D8F8-4552-9796-83BC67AEDD00}" srcOrd="1" destOrd="0" presId="urn:microsoft.com/office/officeart/2008/layout/LinedList"/>
    <dgm:cxn modelId="{7CCF8C84-1659-49CA-802B-ACA08913F901}" type="presParOf" srcId="{61CB84E5-8A62-4C0C-B177-6ED029C20998}" destId="{BF247C22-A9A4-44A7-93A8-91218F20756F}" srcOrd="2" destOrd="0" presId="urn:microsoft.com/office/officeart/2008/layout/LinedList"/>
    <dgm:cxn modelId="{24D8A748-648E-4887-9B58-BD81550B0C79}" type="presParOf" srcId="{C5EB4282-F380-4217-BE89-13D44D81BD64}" destId="{2603262A-3672-4013-8CF7-FC2847F0BB62}" srcOrd="23" destOrd="0" presId="urn:microsoft.com/office/officeart/2008/layout/LinedList"/>
    <dgm:cxn modelId="{CFBFCCE4-228C-4387-9491-7CBC4A45A574}" type="presParOf" srcId="{C5EB4282-F380-4217-BE89-13D44D81BD64}" destId="{37997691-3EE3-48C4-83C1-33347F0BB808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93092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20772"/>
          <a:ext cx="5142167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Используй современные операционные системы, имеющие серьёзный уровень защиты от вредоносных программ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3222" y="66886"/>
        <a:ext cx="5049939" cy="852412"/>
      </dsp:txXfrm>
    </dsp:sp>
    <dsp:sp modelId="{16EDD8C8-F0E6-42BD-B941-8A9A93502850}">
      <dsp:nvSpPr>
        <dsp:cNvPr id="0" name=""/>
        <dsp:cNvSpPr/>
      </dsp:nvSpPr>
      <dsp:spPr>
        <a:xfrm>
          <a:off x="0" y="2564635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472292"/>
          <a:ext cx="5141797" cy="1564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Постоянно устанавливай патчи (цифровые заплатки, которые автоматически устанавливаются с целью доработки программы) и другие обновления своей операционной системы. Скачивай их только с официального сайта разработчика ОС. Если существует режим автоматического обновления, включи его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30852" y="1548673"/>
        <a:ext cx="4989035" cy="1411901"/>
      </dsp:txXfrm>
    </dsp:sp>
    <dsp:sp modelId="{C10C7FCE-2CF1-47F7-ACCE-CFABD95E3FEC}">
      <dsp:nvSpPr>
        <dsp:cNvPr id="0" name=""/>
        <dsp:cNvSpPr/>
      </dsp:nvSpPr>
      <dsp:spPr>
        <a:xfrm>
          <a:off x="0" y="4209844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543835"/>
          <a:ext cx="5142167" cy="1138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+mn-lt"/>
              <a:ea typeface="Microsoft YaHei" pitchFamily="34" charset="-122"/>
              <a:cs typeface="+mn-cs"/>
            </a:rPr>
            <a:t>Работай на своем компьютере под правами пользователя, а не администратора. Это не позволит большинству вредоносных программ инсталлироваться на твоем персональном компьютере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2677" y="3599404"/>
        <a:ext cx="5031029" cy="10271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791407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5153"/>
          <a:ext cx="5142167" cy="12290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Следи за своим аккаунтом. Если ты подозреваешь, что твоя анкета была взломана, то необходимо заблокировать ее и сообщить администраторам ресурса об этом как можно скорее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7105" y="65150"/>
        <a:ext cx="5022173" cy="1109059"/>
      </dsp:txXfrm>
    </dsp:sp>
    <dsp:sp modelId="{16EDD8C8-F0E6-42BD-B941-8A9A93502850}">
      <dsp:nvSpPr>
        <dsp:cNvPr id="0" name=""/>
        <dsp:cNvSpPr/>
      </dsp:nvSpPr>
      <dsp:spPr>
        <a:xfrm>
          <a:off x="0" y="2733479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709407"/>
          <a:ext cx="5141797" cy="1466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Используй безопасные веб-сайты, в том числе, интернет-магазинов и поисковых систем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6078" y="1781014"/>
        <a:ext cx="4998583" cy="1323658"/>
      </dsp:txXfrm>
    </dsp:sp>
    <dsp:sp modelId="{C10C7FCE-2CF1-47F7-ACCE-CFABD95E3FEC}">
      <dsp:nvSpPr>
        <dsp:cNvPr id="0" name=""/>
        <dsp:cNvSpPr/>
      </dsp:nvSpPr>
      <dsp:spPr>
        <a:xfrm>
          <a:off x="0" y="4275863"/>
          <a:ext cx="5400600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651479"/>
          <a:ext cx="5142167" cy="10671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Используй сложные и разные пароли. Таким образом, если тебя взломают, то злоумышленники получат доступ только к одному твоему профилю в сети, а не ко всем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9204" y="3703575"/>
        <a:ext cx="5037975" cy="9629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1157304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63964" y="103269"/>
          <a:ext cx="5134169" cy="13492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Если тебя взломали, то необходимо предупредить всех своих знакомых, которые добавлены у тебя в друзьях, о том, что тебя взломали и, возможно, от твоего имени будет рассылаться спам и ссылки на </a:t>
          </a:r>
          <a:r>
            <a:rPr lang="ru-RU" sz="1600" kern="1200" dirty="0" err="1" smtClean="0">
              <a:solidFill>
                <a:schemeClr val="tx1"/>
              </a:solidFill>
            </a:rPr>
            <a:t>фишинговые</a:t>
          </a:r>
          <a:r>
            <a:rPr lang="ru-RU" sz="1600" kern="1200" dirty="0" smtClean="0">
              <a:solidFill>
                <a:schemeClr val="tx1"/>
              </a:solidFill>
            </a:rPr>
            <a:t> сайты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29828" y="169133"/>
        <a:ext cx="5002441" cy="1217507"/>
      </dsp:txXfrm>
    </dsp:sp>
    <dsp:sp modelId="{16EDD8C8-F0E6-42BD-B941-8A9A93502850}">
      <dsp:nvSpPr>
        <dsp:cNvPr id="0" name=""/>
        <dsp:cNvSpPr/>
      </dsp:nvSpPr>
      <dsp:spPr>
        <a:xfrm>
          <a:off x="0" y="2169820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207" y="1769304"/>
          <a:ext cx="5145117" cy="69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Установи надежный пароль (PIN) на мобильный телефон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88169" y="1803266"/>
        <a:ext cx="5077193" cy="627791"/>
      </dsp:txXfrm>
    </dsp:sp>
    <dsp:sp modelId="{C10C7FCE-2CF1-47F7-ACCE-CFABD95E3FEC}">
      <dsp:nvSpPr>
        <dsp:cNvPr id="0" name=""/>
        <dsp:cNvSpPr/>
      </dsp:nvSpPr>
      <dsp:spPr>
        <a:xfrm>
          <a:off x="0" y="3198075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2781820"/>
          <a:ext cx="5142167" cy="7114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Отключи сохранение пароля в браузере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1838" y="2816550"/>
        <a:ext cx="5072707" cy="641995"/>
      </dsp:txXfrm>
    </dsp:sp>
    <dsp:sp modelId="{B7056D70-E42F-4902-A151-7371B8E58362}">
      <dsp:nvSpPr>
        <dsp:cNvPr id="0" name=""/>
        <dsp:cNvSpPr/>
      </dsp:nvSpPr>
      <dsp:spPr>
        <a:xfrm>
          <a:off x="0" y="4429747"/>
          <a:ext cx="54006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6BD4-3190-4BC3-AAD4-5F5E50A5C6EE}">
      <dsp:nvSpPr>
        <dsp:cNvPr id="0" name=""/>
        <dsp:cNvSpPr/>
      </dsp:nvSpPr>
      <dsp:spPr>
        <a:xfrm>
          <a:off x="322468" y="3810075"/>
          <a:ext cx="5072460" cy="914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67128" y="3854735"/>
        <a:ext cx="4983140" cy="825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55049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2505" y="77306"/>
          <a:ext cx="5050106" cy="820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антивирусные программные продукты известных производителей, с автоматическим обновлением баз</a:t>
          </a:r>
          <a:endParaRPr lang="ru-RU" sz="1600" b="0" kern="1200" dirty="0">
            <a:solidFill>
              <a:prstClr val="black"/>
            </a:solidFill>
            <a:latin typeface="+mn-lt"/>
            <a:ea typeface="Microsoft YaHei" pitchFamily="34" charset="-122"/>
            <a:cs typeface="Times New Roman"/>
          </a:endParaRPr>
        </a:p>
      </dsp:txBody>
      <dsp:txXfrm>
        <a:off x="292561" y="117362"/>
        <a:ext cx="4969994" cy="740431"/>
      </dsp:txXfrm>
    </dsp:sp>
    <dsp:sp modelId="{16EDD8C8-F0E6-42BD-B941-8A9A93502850}">
      <dsp:nvSpPr>
        <dsp:cNvPr id="0" name=""/>
        <dsp:cNvSpPr/>
      </dsp:nvSpPr>
      <dsp:spPr>
        <a:xfrm>
          <a:off x="0" y="1565189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2505" y="1373049"/>
          <a:ext cx="5050106" cy="63493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Ограничь физический доступ к компьютеру для посторонних лиц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83500" y="1404044"/>
        <a:ext cx="4988116" cy="572949"/>
      </dsp:txXfrm>
    </dsp:sp>
    <dsp:sp modelId="{C10C7FCE-2CF1-47F7-ACCE-CFABD95E3FEC}">
      <dsp:nvSpPr>
        <dsp:cNvPr id="0" name=""/>
        <dsp:cNvSpPr/>
      </dsp:nvSpPr>
      <dsp:spPr>
        <a:xfrm>
          <a:off x="0" y="2735718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65195" y="2483189"/>
          <a:ext cx="5038334" cy="695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Используй внешние носители информации, такие как </a:t>
          </a:r>
          <a:r>
            <a:rPr lang="ru-RU" sz="1600" b="0" kern="1200" dirty="0" err="1" smtClean="0">
              <a:solidFill>
                <a:schemeClr val="tx1"/>
              </a:solidFill>
              <a:latin typeface="+mn-lt"/>
            </a:rPr>
            <a:t>флешка</a:t>
          </a: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, диск или файл из Интернета, только из проверенных источников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299138" y="2517132"/>
        <a:ext cx="4970448" cy="627442"/>
      </dsp:txXfrm>
    </dsp:sp>
    <dsp:sp modelId="{99DE8590-DE40-4666-9099-0CBF7910BEEC}">
      <dsp:nvSpPr>
        <dsp:cNvPr id="0" name=""/>
        <dsp:cNvSpPr/>
      </dsp:nvSpPr>
      <dsp:spPr>
        <a:xfrm>
          <a:off x="0" y="4135245"/>
          <a:ext cx="5303912" cy="75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4248E-9BEE-482A-BDA2-C9D5A2EBCF0B}">
      <dsp:nvSpPr>
        <dsp:cNvPr id="0" name=""/>
        <dsp:cNvSpPr/>
      </dsp:nvSpPr>
      <dsp:spPr>
        <a:xfrm>
          <a:off x="312750" y="3653718"/>
          <a:ext cx="4988777" cy="92432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33" tIns="0" rIns="14033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+mn-lt"/>
            </a:rPr>
            <a:t>Не открывай компьютерные файлы, полученные из ненадёжных источников. Даже те файлы, которые прислал твой знакомый. Лучше уточни у него, отправлял ли он тебе их</a:t>
          </a:r>
          <a:endParaRPr lang="ru-RU" sz="1600" b="0" kern="1200" dirty="0">
            <a:solidFill>
              <a:schemeClr val="tx1"/>
            </a:solidFill>
            <a:latin typeface="+mn-lt"/>
          </a:endParaRPr>
        </a:p>
      </dsp:txBody>
      <dsp:txXfrm>
        <a:off x="357872" y="3698840"/>
        <a:ext cx="4898533" cy="834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4CFA9-0DE5-474A-9EF8-B06E981144B8}">
      <dsp:nvSpPr>
        <dsp:cNvPr id="0" name=""/>
        <dsp:cNvSpPr/>
      </dsp:nvSpPr>
      <dsp:spPr>
        <a:xfrm rot="16200000">
          <a:off x="-1883705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Не передавай свою личную информацию через общедоступные </a:t>
          </a:r>
          <a:r>
            <a:rPr lang="ru-RU" sz="1400" kern="12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latin typeface="+mn-lt"/>
              <a:cs typeface="Arial" panose="020B0604020202020204" pitchFamily="34" charset="0"/>
            </a:rPr>
            <a:t> сети. Работая в них, желательно не вводить пароли доступа, логины и какие-то номера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Используй и обновляй антивирусные программы и брандмауэр. Тем самым ты обезопасишь себя от закачки вируса на твое устройство</a:t>
          </a: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739" y="1137725"/>
        <a:ext cx="1919744" cy="3413180"/>
      </dsp:txXfrm>
    </dsp:sp>
    <dsp:sp modelId="{80873CC5-5248-41DD-A42E-F40BE2F736B1}">
      <dsp:nvSpPr>
        <dsp:cNvPr id="0" name=""/>
        <dsp:cNvSpPr/>
      </dsp:nvSpPr>
      <dsp:spPr>
        <a:xfrm rot="16200000">
          <a:off x="180019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186031"/>
            <a:satOff val="1024"/>
            <a:lumOff val="12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При использовании </a:t>
          </a:r>
          <a:r>
            <a:rPr lang="ru-RU" sz="1400" kern="1200" dirty="0" err="1" smtClean="0"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latin typeface="+mn-lt"/>
              <a:cs typeface="Arial" panose="020B0604020202020204" pitchFamily="34" charset="0"/>
            </a:rPr>
            <a:t> отключи функцию «Общий доступ к файлам и принтерам». Данная функция закрыта по умолчанию, однако некоторые пользователи активируют её для удобства использования в работе или учебе</a:t>
          </a:r>
          <a:endParaRPr lang="ru-RU" sz="14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Не используй публичный WI-FI для передачи личных данных, например, для выхода в социальные сети или в электронную почту</a:t>
          </a:r>
          <a:endParaRPr lang="ru-RU" sz="1400" kern="12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2064463" y="1137725"/>
        <a:ext cx="1919744" cy="3413180"/>
      </dsp:txXfrm>
    </dsp:sp>
    <dsp:sp modelId="{6137E40D-1970-4001-850A-CF043B8CD952}">
      <dsp:nvSpPr>
        <dsp:cNvPr id="0" name=""/>
        <dsp:cNvSpPr/>
      </dsp:nvSpPr>
      <dsp:spPr>
        <a:xfrm rot="16200000">
          <a:off x="2244483" y="1884443"/>
          <a:ext cx="5688632" cy="1919744"/>
        </a:xfrm>
        <a:prstGeom prst="flowChartManualOperation">
          <a:avLst/>
        </a:prstGeom>
        <a:solidFill>
          <a:schemeClr val="accent2">
            <a:shade val="80000"/>
            <a:hueOff val="372061"/>
            <a:satOff val="2047"/>
            <a:lumOff val="25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  <a:cs typeface="Arial" panose="020B0604020202020204" pitchFamily="34" charset="0"/>
            </a:rPr>
            <a:t>Используй только защищенное соединение через HTTPS, а не HTTP, т.е. при наборе веб-адреса вводи именно «https://»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В мобильном телефоне отключи функцию «Подключение к </a:t>
          </a:r>
          <a:r>
            <a:rPr lang="ru-RU" sz="1400" kern="12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автоматически». Не допускай автоматического подключения устройства к сетям </a:t>
          </a:r>
          <a:r>
            <a:rPr lang="ru-RU" sz="1400" kern="1200" dirty="0" err="1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Wi-Fi</a:t>
          </a:r>
          <a:r>
            <a:rPr lang="ru-RU" sz="1400" kern="12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rPr>
            <a:t> без твоего согласия</a:t>
          </a:r>
          <a:endParaRPr lang="ru-RU" sz="1400" kern="1200" dirty="0">
            <a:solidFill>
              <a:schemeClr val="tx2"/>
            </a:solidFill>
            <a:latin typeface="+mn-lt"/>
            <a:cs typeface="Arial" panose="020B0604020202020204" pitchFamily="34" charset="0"/>
          </a:endParaRPr>
        </a:p>
      </dsp:txBody>
      <dsp:txXfrm rot="5400000">
        <a:off x="4128927" y="1137725"/>
        <a:ext cx="1919744" cy="3413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493092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57108" y="20772"/>
          <a:ext cx="5142167" cy="944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Ограничь список друзей. У тебя в друзьях не должно быть случайных и незнакомых людей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3222" y="66886"/>
        <a:ext cx="5049939" cy="852412"/>
      </dsp:txXfrm>
    </dsp:sp>
    <dsp:sp modelId="{16EDD8C8-F0E6-42BD-B941-8A9A93502850}">
      <dsp:nvSpPr>
        <dsp:cNvPr id="0" name=""/>
        <dsp:cNvSpPr/>
      </dsp:nvSpPr>
      <dsp:spPr>
        <a:xfrm>
          <a:off x="0" y="2564635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471" y="1472292"/>
          <a:ext cx="5141797" cy="15646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Защищай свою частную жизнь. Не указывай пароли, телефоны, адреса, дату твоего рождения и другую личную информацию. Злоумышленники могут использовать даже информацию о том, как ты и твои родители планируете провести каникулы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30852" y="1548673"/>
        <a:ext cx="4989035" cy="1411901"/>
      </dsp:txXfrm>
    </dsp:sp>
    <dsp:sp modelId="{C10C7FCE-2CF1-47F7-ACCE-CFABD95E3FEC}">
      <dsp:nvSpPr>
        <dsp:cNvPr id="0" name=""/>
        <dsp:cNvSpPr/>
      </dsp:nvSpPr>
      <dsp:spPr>
        <a:xfrm>
          <a:off x="0" y="4209844"/>
          <a:ext cx="5400600" cy="806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3543835"/>
          <a:ext cx="5142167" cy="11383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Защищай свою репутацию - держи ее в чистоте и задавай себе вопрос: хотел бы ты, чтобы другие пользователи видели, что ты загружаешь? Подумай, прежде чем что-то опубликовать, написать и загрузить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12677" y="3599404"/>
        <a:ext cx="5031029" cy="1027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1520C-D83C-46CA-99E9-790BCDF41722}">
      <dsp:nvSpPr>
        <dsp:cNvPr id="0" name=""/>
        <dsp:cNvSpPr/>
      </dsp:nvSpPr>
      <dsp:spPr>
        <a:xfrm>
          <a:off x="0" y="625681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49C58-F4CF-411A-8D5B-26CD28859D36}">
      <dsp:nvSpPr>
        <dsp:cNvPr id="0" name=""/>
        <dsp:cNvSpPr/>
      </dsp:nvSpPr>
      <dsp:spPr>
        <a:xfrm>
          <a:off x="263964" y="68425"/>
          <a:ext cx="5134169" cy="8967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Если ты говоришь с людьми, которых не знаешь, не используй свое реальное имя и другую личную информации: имя, место жительства, место учебы и прочее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07739" y="112200"/>
        <a:ext cx="5046619" cy="809186"/>
      </dsp:txXfrm>
    </dsp:sp>
    <dsp:sp modelId="{16EDD8C8-F0E6-42BD-B941-8A9A93502850}">
      <dsp:nvSpPr>
        <dsp:cNvPr id="0" name=""/>
        <dsp:cNvSpPr/>
      </dsp:nvSpPr>
      <dsp:spPr>
        <a:xfrm>
          <a:off x="0" y="1790074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549A2-21EF-4AAC-B47C-ECAE64DA3BF7}">
      <dsp:nvSpPr>
        <dsp:cNvPr id="0" name=""/>
        <dsp:cNvSpPr/>
      </dsp:nvSpPr>
      <dsp:spPr>
        <a:xfrm>
          <a:off x="254207" y="1329481"/>
          <a:ext cx="5145117" cy="8000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Избегай размещения фотографий в Интернете, где ты изображен на местности, по которой можно определить твое местоположение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293263" y="1368537"/>
        <a:ext cx="5067005" cy="721960"/>
      </dsp:txXfrm>
    </dsp:sp>
    <dsp:sp modelId="{C10C7FCE-2CF1-47F7-ACCE-CFABD95E3FEC}">
      <dsp:nvSpPr>
        <dsp:cNvPr id="0" name=""/>
        <dsp:cNvSpPr/>
      </dsp:nvSpPr>
      <dsp:spPr>
        <a:xfrm>
          <a:off x="0" y="2972568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03630-DA66-4F39-9405-9B8370638FCA}">
      <dsp:nvSpPr>
        <dsp:cNvPr id="0" name=""/>
        <dsp:cNvSpPr/>
      </dsp:nvSpPr>
      <dsp:spPr>
        <a:xfrm>
          <a:off x="257108" y="2493874"/>
          <a:ext cx="5142167" cy="8181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При регистрации в социальной сети необходимо использовать сложные пароли, состоящие из букв и цифр и с количеством знаков не менее 8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297048" y="2533814"/>
        <a:ext cx="5062287" cy="738293"/>
      </dsp:txXfrm>
    </dsp:sp>
    <dsp:sp modelId="{B7056D70-E42F-4902-A151-7371B8E58362}">
      <dsp:nvSpPr>
        <dsp:cNvPr id="0" name=""/>
        <dsp:cNvSpPr/>
      </dsp:nvSpPr>
      <dsp:spPr>
        <a:xfrm>
          <a:off x="0" y="4388991"/>
          <a:ext cx="54006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26BD4-3190-4BC3-AAD4-5F5E50A5C6EE}">
      <dsp:nvSpPr>
        <dsp:cNvPr id="0" name=""/>
        <dsp:cNvSpPr/>
      </dsp:nvSpPr>
      <dsp:spPr>
        <a:xfrm>
          <a:off x="322468" y="3676368"/>
          <a:ext cx="5072460" cy="10521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Для социальной сети, почты и других сайтов необходимо использовать разные пароли. Тогда если тебя взломают, то злоумышленники получат доступ только к одному месту, а не во все сразу</a:t>
          </a:r>
          <a:endParaRPr lang="ru-RU" sz="1600" kern="1200" dirty="0">
            <a:solidFill>
              <a:schemeClr val="tx1"/>
            </a:solidFill>
            <a:latin typeface="+mn-lt"/>
            <a:ea typeface="Microsoft YaHei" pitchFamily="34" charset="-122"/>
            <a:cs typeface="+mn-cs"/>
          </a:endParaRPr>
        </a:p>
      </dsp:txBody>
      <dsp:txXfrm>
        <a:off x="373827" y="3727727"/>
        <a:ext cx="4969742" cy="9493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80335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985584" cy="508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Основные советы по безопасной работе с электронными деньгами</a:t>
          </a:r>
          <a:r>
            <a:rPr lang="ru-RU" sz="2000" kern="1200" dirty="0" smtClean="0">
              <a:solidFill>
                <a:schemeClr val="tx2"/>
              </a:solidFill>
            </a:rPr>
            <a:t>: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0" y="0"/>
        <a:ext cx="985584" cy="5080495"/>
      </dsp:txXfrm>
    </dsp:sp>
    <dsp:sp modelId="{C2D473BB-DDE2-43B0-BCB6-8D07ACFBC96E}">
      <dsp:nvSpPr>
        <dsp:cNvPr id="0" name=""/>
        <dsp:cNvSpPr/>
      </dsp:nvSpPr>
      <dsp:spPr>
        <a:xfrm>
          <a:off x="1106087" y="59723"/>
          <a:ext cx="6306312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Привяжи к счету мобильный телефон. Это самый удобный и быстрый способ восстановить доступ к счету. Привязанный телефон поможет, если забудешь свой платежный пароль или зайдешь на сайт с незнакомого устройства</a:t>
          </a:r>
          <a:endParaRPr lang="ru-RU" sz="1600" kern="1200" dirty="0"/>
        </a:p>
      </dsp:txBody>
      <dsp:txXfrm>
        <a:off x="1106087" y="59723"/>
        <a:ext cx="6306312" cy="1194462"/>
      </dsp:txXfrm>
    </dsp:sp>
    <dsp:sp modelId="{0FA1E378-B34E-4569-9399-A24874EE0735}">
      <dsp:nvSpPr>
        <dsp:cNvPr id="0" name=""/>
        <dsp:cNvSpPr/>
      </dsp:nvSpPr>
      <dsp:spPr>
        <a:xfrm>
          <a:off x="985584" y="1254185"/>
          <a:ext cx="64268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1106087" y="1313908"/>
          <a:ext cx="6306312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Используй одноразовые пароли. После перехода на усиленную авторизацию тебе уже не будет угрожать опасность кражи или перехвата платежного пароля</a:t>
          </a:r>
          <a:endParaRPr lang="ru-RU" sz="1600" kern="1200" dirty="0"/>
        </a:p>
      </dsp:txBody>
      <dsp:txXfrm>
        <a:off x="1106087" y="1313908"/>
        <a:ext cx="6306312" cy="1194462"/>
      </dsp:txXfrm>
    </dsp:sp>
    <dsp:sp modelId="{76F11A7E-6D36-4918-AAB6-0A64E4A4E622}">
      <dsp:nvSpPr>
        <dsp:cNvPr id="0" name=""/>
        <dsp:cNvSpPr/>
      </dsp:nvSpPr>
      <dsp:spPr>
        <a:xfrm>
          <a:off x="985584" y="2508370"/>
          <a:ext cx="64268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1106087" y="2568093"/>
          <a:ext cx="6306312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Выбери сложный пароль. Преступникам будет не просто угадать сложный пароль. Надежные пароли — это пароли, которые содержат не менее 8 знаков и включают в себя строчные и прописные буквы, цифры и несколько символов, такие как знак доллара, фунта, восклицательный знак и т.п. Например, </a:t>
          </a:r>
          <a:r>
            <a:rPr lang="ru-RU" sz="1600" kern="1200" dirty="0" err="1" smtClean="0"/>
            <a:t>StROng</a:t>
          </a:r>
          <a:r>
            <a:rPr lang="ru-RU" sz="1600" kern="1200" dirty="0" smtClean="0"/>
            <a:t>!</a:t>
          </a:r>
          <a:endParaRPr lang="ru-RU" sz="1600" kern="1200" dirty="0"/>
        </a:p>
      </dsp:txBody>
      <dsp:txXfrm>
        <a:off x="1106087" y="2568093"/>
        <a:ext cx="6306312" cy="1194462"/>
      </dsp:txXfrm>
    </dsp:sp>
    <dsp:sp modelId="{8FDDEADA-70CE-4B87-83C3-99D4E57BF444}">
      <dsp:nvSpPr>
        <dsp:cNvPr id="0" name=""/>
        <dsp:cNvSpPr/>
      </dsp:nvSpPr>
      <dsp:spPr>
        <a:xfrm>
          <a:off x="985584" y="3762555"/>
          <a:ext cx="64268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1106087" y="3822278"/>
          <a:ext cx="6306312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вводи свои личные данные на сайтах, которым не доверяешь</a:t>
          </a:r>
          <a:endParaRPr lang="ru-RU" sz="1600" kern="1200" dirty="0"/>
        </a:p>
      </dsp:txBody>
      <dsp:txXfrm>
        <a:off x="1106087" y="3822278"/>
        <a:ext cx="6306312" cy="1194462"/>
      </dsp:txXfrm>
    </dsp:sp>
    <dsp:sp modelId="{34588779-5767-4FA4-ADD5-5C9620542EC0}">
      <dsp:nvSpPr>
        <dsp:cNvPr id="0" name=""/>
        <dsp:cNvSpPr/>
      </dsp:nvSpPr>
      <dsp:spPr>
        <a:xfrm>
          <a:off x="985584" y="5016740"/>
          <a:ext cx="64268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5453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1090612" cy="508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sz="2300" kern="1200" dirty="0">
            <a:solidFill>
              <a:schemeClr val="tx2"/>
            </a:solidFill>
          </a:endParaRPr>
        </a:p>
      </dsp:txBody>
      <dsp:txXfrm>
        <a:off x="0" y="0"/>
        <a:ext cx="1090612" cy="5080495"/>
      </dsp:txXfrm>
    </dsp:sp>
    <dsp:sp modelId="{C2D473BB-DDE2-43B0-BCB6-8D07ACFBC96E}">
      <dsp:nvSpPr>
        <dsp:cNvPr id="0" name=""/>
        <dsp:cNvSpPr/>
      </dsp:nvSpPr>
      <dsp:spPr>
        <a:xfrm>
          <a:off x="1172408" y="5972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Надо выбрать правильный почтовый сервис. В Интернете есть огромный выбор бесплатных почтовых сервисов, однако лучше доверять тем, кого знаешь и кто первый в рейтинге</a:t>
          </a:r>
          <a:endParaRPr lang="ru-RU" sz="1600" kern="1200" dirty="0"/>
        </a:p>
      </dsp:txBody>
      <dsp:txXfrm>
        <a:off x="1172408" y="59723"/>
        <a:ext cx="4280654" cy="1194462"/>
      </dsp:txXfrm>
    </dsp:sp>
    <dsp:sp modelId="{0FA1E378-B34E-4569-9399-A24874EE0735}">
      <dsp:nvSpPr>
        <dsp:cNvPr id="0" name=""/>
        <dsp:cNvSpPr/>
      </dsp:nvSpPr>
      <dsp:spPr>
        <a:xfrm>
          <a:off x="1090612" y="125418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1172408" y="131390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указывай в личной почте личную информацию. Например, лучше выбрать «</a:t>
          </a:r>
          <a:r>
            <a:rPr lang="ru-RU" sz="1600" kern="1200" dirty="0" err="1" smtClean="0"/>
            <a:t>музыкальный_фанат</a:t>
          </a:r>
          <a:r>
            <a:rPr lang="ru-RU" sz="1600" kern="1200" dirty="0" smtClean="0"/>
            <a:t>@» или «рок2013» вместо «тема13»</a:t>
          </a:r>
          <a:endParaRPr lang="ru-RU" sz="1600" kern="1200" dirty="0"/>
        </a:p>
      </dsp:txBody>
      <dsp:txXfrm>
        <a:off x="1172408" y="1313908"/>
        <a:ext cx="4280654" cy="1194462"/>
      </dsp:txXfrm>
    </dsp:sp>
    <dsp:sp modelId="{76F11A7E-6D36-4918-AAB6-0A64E4A4E622}">
      <dsp:nvSpPr>
        <dsp:cNvPr id="0" name=""/>
        <dsp:cNvSpPr/>
      </dsp:nvSpPr>
      <dsp:spPr>
        <a:xfrm>
          <a:off x="1090612" y="250837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1172408" y="256809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Используй двухэтапную авторизацию. Это когда помимо пароля нужно вводить код, присылаемый по SMS</a:t>
          </a:r>
          <a:endParaRPr lang="ru-RU" sz="1600" kern="1200" dirty="0"/>
        </a:p>
      </dsp:txBody>
      <dsp:txXfrm>
        <a:off x="1172408" y="2568093"/>
        <a:ext cx="4280654" cy="1194462"/>
      </dsp:txXfrm>
    </dsp:sp>
    <dsp:sp modelId="{8FDDEADA-70CE-4B87-83C3-99D4E57BF444}">
      <dsp:nvSpPr>
        <dsp:cNvPr id="0" name=""/>
        <dsp:cNvSpPr/>
      </dsp:nvSpPr>
      <dsp:spPr>
        <a:xfrm>
          <a:off x="1090612" y="376255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1172408" y="382227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Выбери сложный пароль. Для каждого почтового ящика должен быть свой надежный, устойчивый к взлому пароль</a:t>
          </a:r>
          <a:endParaRPr lang="ru-RU" sz="1600" kern="1200" dirty="0"/>
        </a:p>
      </dsp:txBody>
      <dsp:txXfrm>
        <a:off x="1172408" y="3822278"/>
        <a:ext cx="4280654" cy="1194462"/>
      </dsp:txXfrm>
    </dsp:sp>
    <dsp:sp modelId="{34588779-5767-4FA4-ADD5-5C9620542EC0}">
      <dsp:nvSpPr>
        <dsp:cNvPr id="0" name=""/>
        <dsp:cNvSpPr/>
      </dsp:nvSpPr>
      <dsp:spPr>
        <a:xfrm>
          <a:off x="1090612" y="501674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54530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1090612" cy="508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2"/>
              </a:solidFill>
            </a:rPr>
            <a:t>Основные советы по безопасной работе с электронной почтой</a:t>
          </a:r>
          <a:endParaRPr lang="ru-RU" sz="2300" kern="1200" dirty="0">
            <a:solidFill>
              <a:schemeClr val="tx2"/>
            </a:solidFill>
          </a:endParaRPr>
        </a:p>
      </dsp:txBody>
      <dsp:txXfrm>
        <a:off x="0" y="0"/>
        <a:ext cx="1090612" cy="5080495"/>
      </dsp:txXfrm>
    </dsp:sp>
    <dsp:sp modelId="{C2D473BB-DDE2-43B0-BCB6-8D07ACFBC96E}">
      <dsp:nvSpPr>
        <dsp:cNvPr id="0" name=""/>
        <dsp:cNvSpPr/>
      </dsp:nvSpPr>
      <dsp:spPr>
        <a:xfrm>
          <a:off x="1172408" y="5972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Если есть возможность написать самому свой личный вопрос, используй эту возможность</a:t>
          </a:r>
          <a:endParaRPr lang="ru-RU" sz="1600" kern="1200" dirty="0"/>
        </a:p>
      </dsp:txBody>
      <dsp:txXfrm>
        <a:off x="1172408" y="59723"/>
        <a:ext cx="4280654" cy="1194462"/>
      </dsp:txXfrm>
    </dsp:sp>
    <dsp:sp modelId="{0FA1E378-B34E-4569-9399-A24874EE0735}">
      <dsp:nvSpPr>
        <dsp:cNvPr id="0" name=""/>
        <dsp:cNvSpPr/>
      </dsp:nvSpPr>
      <dsp:spPr>
        <a:xfrm>
          <a:off x="1090612" y="125418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1172408" y="131390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Используй несколько почтовых ящиков. Первый для частной переписки с адресатами, которым ты доверяешь. Это электронный адрес не надо использовать при регистрации на форумах и сайтах</a:t>
          </a:r>
          <a:endParaRPr lang="ru-RU" sz="1600" kern="1200" dirty="0"/>
        </a:p>
      </dsp:txBody>
      <dsp:txXfrm>
        <a:off x="1172408" y="1313908"/>
        <a:ext cx="4280654" cy="1194462"/>
      </dsp:txXfrm>
    </dsp:sp>
    <dsp:sp modelId="{76F11A7E-6D36-4918-AAB6-0A64E4A4E622}">
      <dsp:nvSpPr>
        <dsp:cNvPr id="0" name=""/>
        <dsp:cNvSpPr/>
      </dsp:nvSpPr>
      <dsp:spPr>
        <a:xfrm>
          <a:off x="1090612" y="250837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1172408" y="2568093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открывай файлы и другие вложения в письмах даже если они пришли от твоих друзей. Лучше уточни у них, отправляли ли они тебе эти файлы</a:t>
          </a:r>
          <a:endParaRPr lang="ru-RU" sz="1600" kern="1200" dirty="0"/>
        </a:p>
      </dsp:txBody>
      <dsp:txXfrm>
        <a:off x="1172408" y="2568093"/>
        <a:ext cx="4280654" cy="1194462"/>
      </dsp:txXfrm>
    </dsp:sp>
    <dsp:sp modelId="{8FDDEADA-70CE-4B87-83C3-99D4E57BF444}">
      <dsp:nvSpPr>
        <dsp:cNvPr id="0" name=""/>
        <dsp:cNvSpPr/>
      </dsp:nvSpPr>
      <dsp:spPr>
        <a:xfrm>
          <a:off x="1090612" y="3762555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1172408" y="3822278"/>
          <a:ext cx="4280654" cy="1194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После окончания работы на почтовом сервисе перед закрытием вкладки с сайтом не забудь нажать на «Выйти»</a:t>
          </a:r>
          <a:endParaRPr lang="ru-RU" sz="1600" kern="1200" dirty="0"/>
        </a:p>
      </dsp:txBody>
      <dsp:txXfrm>
        <a:off x="1172408" y="3822278"/>
        <a:ext cx="4280654" cy="1194462"/>
      </dsp:txXfrm>
    </dsp:sp>
    <dsp:sp modelId="{34588779-5767-4FA4-ADD5-5C9620542EC0}">
      <dsp:nvSpPr>
        <dsp:cNvPr id="0" name=""/>
        <dsp:cNvSpPr/>
      </dsp:nvSpPr>
      <dsp:spPr>
        <a:xfrm>
          <a:off x="1090612" y="5016740"/>
          <a:ext cx="43624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BBC4D-8F62-4636-9A18-5E82197A4470}">
      <dsp:nvSpPr>
        <dsp:cNvPr id="0" name=""/>
        <dsp:cNvSpPr/>
      </dsp:nvSpPr>
      <dsp:spPr>
        <a:xfrm>
          <a:off x="0" y="0"/>
          <a:ext cx="53692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831FA-F697-4E95-B191-1FDD2CACB30B}">
      <dsp:nvSpPr>
        <dsp:cNvPr id="0" name=""/>
        <dsp:cNvSpPr/>
      </dsp:nvSpPr>
      <dsp:spPr>
        <a:xfrm>
          <a:off x="0" y="0"/>
          <a:ext cx="485978" cy="573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</a:rPr>
            <a:t>Основные советы для безопасности мобильного телефона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0" y="0"/>
        <a:ext cx="485978" cy="5733256"/>
      </dsp:txXfrm>
    </dsp:sp>
    <dsp:sp modelId="{C2D473BB-DDE2-43B0-BCB6-8D07ACFBC96E}">
      <dsp:nvSpPr>
        <dsp:cNvPr id="0" name=""/>
        <dsp:cNvSpPr/>
      </dsp:nvSpPr>
      <dsp:spPr>
        <a:xfrm>
          <a:off x="566517" y="33908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Будь осторожен, ведь когда тебе предлагают бесплатный контент, в нем могут быть скрыты какие-то платные услуги</a:t>
          </a:r>
          <a:endParaRPr lang="ru-RU" sz="1400" kern="1200" dirty="0"/>
        </a:p>
      </dsp:txBody>
      <dsp:txXfrm>
        <a:off x="566517" y="33908"/>
        <a:ext cx="4214837" cy="678164"/>
      </dsp:txXfrm>
    </dsp:sp>
    <dsp:sp modelId="{0FA1E378-B34E-4569-9399-A24874EE0735}">
      <dsp:nvSpPr>
        <dsp:cNvPr id="0" name=""/>
        <dsp:cNvSpPr/>
      </dsp:nvSpPr>
      <dsp:spPr>
        <a:xfrm>
          <a:off x="485978" y="712072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A38E4-63DC-4A91-8401-11C301E77B9B}">
      <dsp:nvSpPr>
        <dsp:cNvPr id="0" name=""/>
        <dsp:cNvSpPr/>
      </dsp:nvSpPr>
      <dsp:spPr>
        <a:xfrm>
          <a:off x="566517" y="745981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Думай, прежде чем отправить SMS, фото или видео. Ты точно знаешь, где они будут в конечном итоге?</a:t>
          </a:r>
          <a:endParaRPr lang="ru-RU" sz="1400" kern="1200" dirty="0"/>
        </a:p>
      </dsp:txBody>
      <dsp:txXfrm>
        <a:off x="566517" y="745981"/>
        <a:ext cx="4214837" cy="678164"/>
      </dsp:txXfrm>
    </dsp:sp>
    <dsp:sp modelId="{76F11A7E-6D36-4918-AAB6-0A64E4A4E622}">
      <dsp:nvSpPr>
        <dsp:cNvPr id="0" name=""/>
        <dsp:cNvSpPr/>
      </dsp:nvSpPr>
      <dsp:spPr>
        <a:xfrm>
          <a:off x="485978" y="1424145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D93B-5F3D-4AF1-AEEF-45EF48DEA66B}">
      <dsp:nvSpPr>
        <dsp:cNvPr id="0" name=""/>
        <dsp:cNvSpPr/>
      </dsp:nvSpPr>
      <dsp:spPr>
        <a:xfrm>
          <a:off x="566517" y="1458054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Необходимо обновлять операционную систему твоего смартфона</a:t>
          </a:r>
          <a:endParaRPr lang="ru-RU" sz="1400" kern="1200" dirty="0"/>
        </a:p>
      </dsp:txBody>
      <dsp:txXfrm>
        <a:off x="566517" y="1458054"/>
        <a:ext cx="4214837" cy="678164"/>
      </dsp:txXfrm>
    </dsp:sp>
    <dsp:sp modelId="{8FDDEADA-70CE-4B87-83C3-99D4E57BF444}">
      <dsp:nvSpPr>
        <dsp:cNvPr id="0" name=""/>
        <dsp:cNvSpPr/>
      </dsp:nvSpPr>
      <dsp:spPr>
        <a:xfrm>
          <a:off x="485978" y="2136218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D50B6-95A0-4482-9C73-A16DC6776618}">
      <dsp:nvSpPr>
        <dsp:cNvPr id="0" name=""/>
        <dsp:cNvSpPr/>
      </dsp:nvSpPr>
      <dsp:spPr>
        <a:xfrm>
          <a:off x="566517" y="2170126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Используй антивирусные программы для мобильных телефонов</a:t>
          </a:r>
          <a:endParaRPr lang="ru-RU" sz="1400" kern="1200" dirty="0"/>
        </a:p>
      </dsp:txBody>
      <dsp:txXfrm>
        <a:off x="566517" y="2170126"/>
        <a:ext cx="4214837" cy="678164"/>
      </dsp:txXfrm>
    </dsp:sp>
    <dsp:sp modelId="{34588779-5767-4FA4-ADD5-5C9620542EC0}">
      <dsp:nvSpPr>
        <dsp:cNvPr id="0" name=""/>
        <dsp:cNvSpPr/>
      </dsp:nvSpPr>
      <dsp:spPr>
        <a:xfrm>
          <a:off x="485978" y="2848291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AED07-75E2-48D9-9039-3151DDA5BC0C}">
      <dsp:nvSpPr>
        <dsp:cNvPr id="0" name=""/>
        <dsp:cNvSpPr/>
      </dsp:nvSpPr>
      <dsp:spPr>
        <a:xfrm>
          <a:off x="566517" y="2882199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загружай приложения от неизвестного источника, ведь они могут содержать вредоносное программное обеспечение</a:t>
          </a:r>
          <a:endParaRPr lang="ru-RU" sz="1400" kern="1200" dirty="0"/>
        </a:p>
      </dsp:txBody>
      <dsp:txXfrm>
        <a:off x="566517" y="2882199"/>
        <a:ext cx="4214837" cy="678164"/>
      </dsp:txXfrm>
    </dsp:sp>
    <dsp:sp modelId="{2D065A70-1807-4071-A7D9-A8AC7BA63DAB}">
      <dsp:nvSpPr>
        <dsp:cNvPr id="0" name=""/>
        <dsp:cNvSpPr/>
      </dsp:nvSpPr>
      <dsp:spPr>
        <a:xfrm>
          <a:off x="485978" y="3560364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D527A-DB5E-4B4B-89B7-B8AD3C7B33D5}">
      <dsp:nvSpPr>
        <dsp:cNvPr id="0" name=""/>
        <dsp:cNvSpPr/>
      </dsp:nvSpPr>
      <dsp:spPr>
        <a:xfrm>
          <a:off x="566517" y="3594272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После того как ты выйдешь с сайта, где вводил личную информацию, зайди в настройки браузера и удали </a:t>
          </a:r>
          <a:r>
            <a:rPr lang="ru-RU" sz="1400" kern="1200" dirty="0" err="1" smtClean="0"/>
            <a:t>cookies</a:t>
          </a:r>
          <a:endParaRPr lang="ru-RU" sz="1400" kern="1200" dirty="0"/>
        </a:p>
      </dsp:txBody>
      <dsp:txXfrm>
        <a:off x="566517" y="3594272"/>
        <a:ext cx="4214837" cy="678164"/>
      </dsp:txXfrm>
    </dsp:sp>
    <dsp:sp modelId="{7699F938-F4BF-4001-88A5-FB632268FEE8}">
      <dsp:nvSpPr>
        <dsp:cNvPr id="0" name=""/>
        <dsp:cNvSpPr/>
      </dsp:nvSpPr>
      <dsp:spPr>
        <a:xfrm>
          <a:off x="485978" y="4272437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FF3B6-50ED-4B4B-B106-11F4544B9789}">
      <dsp:nvSpPr>
        <dsp:cNvPr id="0" name=""/>
        <dsp:cNvSpPr/>
      </dsp:nvSpPr>
      <dsp:spPr>
        <a:xfrm>
          <a:off x="566517" y="4306345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Периодически проверяй какие платные услуги активированы на твоем номере</a:t>
          </a:r>
          <a:endParaRPr lang="ru-RU" sz="1400" kern="1200" dirty="0"/>
        </a:p>
      </dsp:txBody>
      <dsp:txXfrm>
        <a:off x="566517" y="4306345"/>
        <a:ext cx="4214837" cy="678164"/>
      </dsp:txXfrm>
    </dsp:sp>
    <dsp:sp modelId="{790E0317-CAD4-4D9A-8081-E7E7C1C49CCB}">
      <dsp:nvSpPr>
        <dsp:cNvPr id="0" name=""/>
        <dsp:cNvSpPr/>
      </dsp:nvSpPr>
      <dsp:spPr>
        <a:xfrm>
          <a:off x="485978" y="4984510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18A9-D8F8-4552-9796-83BC67AEDD00}">
      <dsp:nvSpPr>
        <dsp:cNvPr id="0" name=""/>
        <dsp:cNvSpPr/>
      </dsp:nvSpPr>
      <dsp:spPr>
        <a:xfrm>
          <a:off x="566517" y="5018418"/>
          <a:ext cx="4214837" cy="678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Bluetooth</a:t>
          </a:r>
          <a:r>
            <a:rPr lang="ru-RU" sz="1400" kern="1200" dirty="0" smtClean="0"/>
            <a:t> должен быть выключен, когда ты им не пользуешься. Не забывай иногда проверять это</a:t>
          </a:r>
          <a:endParaRPr lang="ru-RU" sz="1400" kern="1200" dirty="0"/>
        </a:p>
      </dsp:txBody>
      <dsp:txXfrm>
        <a:off x="566517" y="5018418"/>
        <a:ext cx="4214837" cy="678164"/>
      </dsp:txXfrm>
    </dsp:sp>
    <dsp:sp modelId="{2603262A-3672-4013-8CF7-FC2847F0BB62}">
      <dsp:nvSpPr>
        <dsp:cNvPr id="0" name=""/>
        <dsp:cNvSpPr/>
      </dsp:nvSpPr>
      <dsp:spPr>
        <a:xfrm>
          <a:off x="485978" y="5696583"/>
          <a:ext cx="4295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1C5FA-C629-4314-99D1-4EA17E67FF6F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957B5-ACFC-4572-A774-53874D5647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4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1"/>
            <a:ext cx="2944812" cy="4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46125"/>
            <a:ext cx="4957762" cy="37195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706"/>
            <a:ext cx="5437188" cy="446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0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30218"/>
            <a:ext cx="2944812" cy="49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A9EEABC-330C-4785-9224-F559594DC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178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A3CD3CC5-CD65-47F4-A700-051579DFFF5F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10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11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12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2A400EFB-D1BF-4865-BC98-5EA208E68FB2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14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2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3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3247DEB-6D13-4BB1-977F-3B48A5A7E9F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Wingdings" pitchFamily="2" charset="2"/>
                <a:buNone/>
              </a:pPr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5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6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7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8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fld id="{17C7A3FB-51AC-4208-ADDF-406363375C77}" type="slidenum">
              <a:rPr lang="ru-RU" altLang="ru-RU" smtClean="0"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</a:pPr>
              <a:t>9</a:t>
            </a:fld>
            <a:endParaRPr lang="ru-RU" altLang="ru-RU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0CEB-98FD-40A6-B4D8-732597D3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0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4452-6CBD-470D-926E-E7DF6BE71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C27A-F5DB-4B66-92C5-5A59DB93A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3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3D7B0-B53E-4634-884F-124C24CC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6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192D-954C-431F-9835-564ECDB59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68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318-33EC-4582-919C-5E0B0BFCF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18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8FA4-1B8C-489A-978C-81D433142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8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EAFA-840E-4CD3-AE42-1617DD2E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21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551FD-720A-49BE-B7F8-E1CDB0E4B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8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7F5F3-C497-4C31-A4F7-EF7A9FCAA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80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C89D7-C299-4C22-AFE5-750C66DA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9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6883-8D37-4336-8568-5C75D7F15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8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58506-FFB3-40F5-AD60-C2BD30889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34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59D-64F5-47FF-9CCF-380CC7DAB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4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ACA2-DE92-4D28-BCB0-12A9DD50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4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AF7B-3F43-418E-83A3-EBD0C8C1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14AE-8C9C-4CDC-B4C0-5145D30AC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E689-AFD8-4264-965E-B0A94DA19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7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3208-EB0C-4191-8C06-EFE687389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76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39B-B6BB-4DBF-B730-D870EE257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5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06E0A-7B68-4F01-866A-76565594E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67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68664-98A1-4D53-AC36-972FE9BFB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6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484F-7DFD-4783-AE2F-C31E193F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31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4B53-771E-4DCD-9CE1-4DFD8F59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72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844CB-0764-47EC-9F4B-5C974FD48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13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11C1-6476-4A99-8692-DCF1752B2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73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46CE-E359-43EA-A2F6-454B3129B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53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1F87-853B-4C5B-930C-4A4823911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7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A1AF-A16A-4550-A29A-2DF1F129C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0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03EC-7154-4604-9806-AC321CB0D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55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F8DA-F242-4A43-AA3A-1F63ED5E8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80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F8535-C8D5-4A0D-90F0-EA8D74DE4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5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247E-FF58-426E-B666-E781B46D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5573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4F65-7ED1-4545-8870-C6B22F8C8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18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4F9D-8B76-4C87-B402-DC39FAF8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26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2377D-4235-4717-B627-D3C5C0727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69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00D4-434D-48EF-9208-846A2AD7C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12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C7CDF-1896-4DB9-AB6A-9D11B4265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93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87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87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79F3-E554-4385-B833-4F4FF7F29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39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8EAE2-9EE4-498B-9838-F541B8738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31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A2B18-C023-499D-9381-F61B28E05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95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1864-C735-482A-A91D-AB07A8187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59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ABA-735A-44AD-8380-598E10684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37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3946B-2993-4E86-8791-DA4EF6D2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E8987-42DA-4AAA-BBA3-E2021E02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66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DA3D-0C16-499D-92EA-8576C89D1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7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89B7-B308-4040-8E7E-6BB13FAD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8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6815-9AD1-48BB-A05A-585B9814F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8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FA28-5F4D-4598-A21B-10A6257C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311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E919-8ADC-4A6C-889A-533FE877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66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4431-FC52-40AF-80C4-938D13924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4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82F2-68AA-4EC6-B846-1209D955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0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9CBE-E246-4BA8-9A9C-426A06A26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9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148B-7D40-4912-B436-C7E11B6A1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E424-6DC4-4C86-B485-4A87ACB4B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06B5F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2170113" y="2816225"/>
            <a:ext cx="217487" cy="211138"/>
            <a:chOff x="1367" y="1774"/>
            <a:chExt cx="137" cy="133"/>
          </a:xfrm>
        </p:grpSpPr>
        <p:pic>
          <p:nvPicPr>
            <p:cNvPr id="1035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1774"/>
              <a:ext cx="137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6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1029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3DC51B1-0934-44EE-8E8E-1DEB28B58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27DB646-00ED-4C7C-9651-738C6B7DE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86" r:id="rId2"/>
    <p:sldLayoutId id="2147486087" r:id="rId3"/>
    <p:sldLayoutId id="2147486088" r:id="rId4"/>
    <p:sldLayoutId id="2147486089" r:id="rId5"/>
    <p:sldLayoutId id="2147486090" r:id="rId6"/>
    <p:sldLayoutId id="2147486091" r:id="rId7"/>
    <p:sldLayoutId id="2147486092" r:id="rId8"/>
    <p:sldLayoutId id="2147486093" r:id="rId9"/>
    <p:sldLayoutId id="2147486094" r:id="rId10"/>
    <p:sldLayoutId id="21474860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935BEC7-71BA-4575-B1D9-10544FF0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652463" y="974725"/>
            <a:ext cx="4795837" cy="4795838"/>
            <a:chOff x="411" y="614"/>
            <a:chExt cx="3021" cy="3021"/>
          </a:xfrm>
        </p:grpSpPr>
        <p:pic>
          <p:nvPicPr>
            <p:cNvPr id="4106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" y="614"/>
              <a:ext cx="3021" cy="3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0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79" cy="2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4099" name="AutoShape 4"/>
          <p:cNvSpPr>
            <a:spLocks noChangeArrowheads="1"/>
          </p:cNvSpPr>
          <p:nvPr/>
        </p:nvSpPr>
        <p:spPr bwMode="auto">
          <a:xfrm rot="-216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B5A788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5E8353C-F83C-4565-BEDE-67FF4D58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7" r:id="rId1"/>
    <p:sldLayoutId id="2147486108" r:id="rId2"/>
    <p:sldLayoutId id="2147486109" r:id="rId3"/>
    <p:sldLayoutId id="2147486110" r:id="rId4"/>
    <p:sldLayoutId id="2147486111" r:id="rId5"/>
    <p:sldLayoutId id="2147486112" r:id="rId6"/>
    <p:sldLayoutId id="2147486113" r:id="rId7"/>
    <p:sldLayoutId id="2147486114" r:id="rId8"/>
    <p:sldLayoutId id="2147486115" r:id="rId9"/>
    <p:sldLayoutId id="2147486116" r:id="rId10"/>
    <p:sldLayoutId id="214748611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572314"/>
          </a:solidFill>
          <a:latin typeface="Constantia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C153C5E-41D6-40DD-B994-1A6F06C30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18" r:id="rId4"/>
    <p:sldLayoutId id="2147486124" r:id="rId5"/>
    <p:sldLayoutId id="2147486119" r:id="rId6"/>
    <p:sldLayoutId id="2147486125" r:id="rId7"/>
    <p:sldLayoutId id="2147486126" r:id="rId8"/>
    <p:sldLayoutId id="2147486127" r:id="rId9"/>
    <p:sldLayoutId id="2147486120" r:id="rId10"/>
    <p:sldLayoutId id="21474861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4.emf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emf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3610658"/>
            <a:ext cx="2088232" cy="19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5438" y="4875213"/>
            <a:ext cx="77724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+mn-lt"/>
                <a:ea typeface="Microsoft YaHei" charset="-122"/>
              </a:rPr>
              <a:t>      ИРКУТСК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949280"/>
            <a:ext cx="3347864" cy="90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852936"/>
            <a:ext cx="4952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Основы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 </a:t>
            </a:r>
          </a:p>
          <a:p>
            <a:pPr>
              <a:buClrTx/>
              <a:buFontTx/>
              <a:buNone/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кибербезопасности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ЭЛЕКТРОННАЯ ПОЧТА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4382179"/>
              </p:ext>
            </p:extLst>
          </p:nvPr>
        </p:nvGraphicFramePr>
        <p:xfrm>
          <a:off x="3419872" y="1388269"/>
          <a:ext cx="5453063" cy="508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4" name="Picture 4" descr="https://img11.postila.ru/data/59/6e/e5/ad/596ee5ad44787cc39ed5528a21b8e54e1759936643030a7978d4f81fabae64a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92896"/>
            <a:ext cx="3017771" cy="2305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808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m1-service.com/wp-content/uploads/2017/08/shutterstock_128343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7" y="3429000"/>
            <a:ext cx="1547663" cy="1584176"/>
          </a:xfrm>
          <a:prstGeom prst="rect">
            <a:avLst/>
          </a:prstGeom>
          <a:noFill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МОБИЛЬНЫЙ ТЕЛЕФОН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0" y="1196752"/>
            <a:ext cx="37079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Современные смартфоны и планшеты содержат в себе вполне взрослый функционал, и теперь они могут конкурировать со стационарными компьютерами. Однако, средств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защиты 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для подобных устройств пока очень мало. Тестирование и поиск уязвимостей в них происходит не так интенсивно, как для ПК, то же самое касается и мобильных приложений.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Современные мобильные браузеры уже практически догнали настольные аналоги, однако расширение функционала влечет за собой большую сложность и меньшую защищенность.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Далеко не все производители выпускают обновления, закрывающие критические уязвимости для своих устройств.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2375744"/>
              </p:ext>
            </p:extLst>
          </p:nvPr>
        </p:nvGraphicFramePr>
        <p:xfrm>
          <a:off x="3707908" y="1124744"/>
          <a:ext cx="536922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3392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ФИШИНГ ИЛИ КРАЖА ЛИЧНЫХ ДАННЫХ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07315834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674020"/>
            <a:ext cx="3264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Главная цель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фишинг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- вида Интернет-мошенничества, состоит в получении конфиденциальных данных пользователей — логинов и паролей. На английском языке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phishing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читается как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фишинг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(от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fishing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— рыбная ловля,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password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— пароль)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5A3B8E-0979-433F-BF0E-E7CD78FDAE6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652" y="3717032"/>
            <a:ext cx="2933697" cy="2808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8C8D26-7A9C-4E4B-87B0-E948F4B7D4F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7995" y="4162703"/>
            <a:ext cx="1591009" cy="19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64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charset="-122"/>
              </a:rPr>
              <a:t>ФИШИНГ ИЛИ КРАЖА ЛИЧНЫХ ДАННЫХ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9163666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2323" y="1357313"/>
            <a:ext cx="2070118" cy="4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27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760934" y="282190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 b="1" smtClean="0">
                <a:solidFill>
                  <a:schemeClr val="tx1"/>
                </a:solidFill>
                <a:latin typeface="+mj-lt"/>
                <a:cs typeface="Arial" charset="0"/>
              </a:rPr>
              <a:t> Спасибо </a:t>
            </a:r>
            <a:r>
              <a:rPr lang="ru-RU" altLang="ru-RU" sz="3600" b="1" dirty="0">
                <a:solidFill>
                  <a:schemeClr val="tx1"/>
                </a:solidFill>
                <a:latin typeface="+mj-lt"/>
                <a:cs typeface="Arial" charset="0"/>
              </a:rPr>
              <a:t>за внимание!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357313" y="5715000"/>
            <a:ext cx="64008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79512" y="-171400"/>
            <a:ext cx="8229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defTabSz="449263" eaLnBrk="0" fontAlgn="base" hangingPunct="0">
              <a:spcAft>
                <a:spcPct val="0"/>
              </a:spcAft>
              <a:buFont typeface="Wingdings 2" pitchFamily="18" charset="2"/>
              <a:buChar char="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r>
              <a:rPr lang="ru-RU" altLang="ru-RU" sz="1050" b="1" dirty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br>
              <a:rPr lang="ru-RU" altLang="ru-RU" sz="1050" b="1" dirty="0">
                <a:solidFill>
                  <a:schemeClr val="tx1"/>
                </a:solidFill>
                <a:latin typeface="+mj-lt"/>
                <a:cs typeface="Arial" charset="0"/>
              </a:rPr>
            </a:br>
            <a:r>
              <a:rPr lang="ru-RU" altLang="ru-RU" sz="1800" b="1" dirty="0">
                <a:solidFill>
                  <a:schemeClr val="tx1"/>
                </a:solidFill>
                <a:latin typeface="+mj-lt"/>
                <a:cs typeface="Arial" charset="0"/>
              </a:rPr>
              <a:t>Управление Федеральной службы по надзору в сфере связи, информационных технологий и массовых коммуникаций </a:t>
            </a:r>
          </a:p>
          <a:p>
            <a:pPr algn="ctr">
              <a:lnSpc>
                <a:spcPct val="80000"/>
              </a:lnSpc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+mj-lt"/>
                <a:cs typeface="Arial" charset="0"/>
              </a:rPr>
              <a:t>по Иркутской области</a:t>
            </a:r>
            <a: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ru-RU" altLang="ru-RU" sz="105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endParaRPr lang="ru-RU" altLang="ru-RU" sz="105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856163" y="4291930"/>
            <a:ext cx="38925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225"/>
              </a:spcBef>
              <a:buClr>
                <a:srgbClr val="FEB80A"/>
              </a:buClr>
              <a:buFont typeface="Arial" charset="0"/>
              <a:buNone/>
              <a:defRPr/>
            </a:pPr>
            <a:endParaRPr lang="ru-RU" sz="900" b="1" dirty="0" smtClean="0">
              <a:solidFill>
                <a:schemeClr val="tx1"/>
              </a:solidFill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defRPr/>
            </a:pPr>
            <a:endParaRPr lang="ru-RU" sz="9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2" charset="0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formaticslib.ru/news/item/f00/s04/n0000446/pic/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273824"/>
            <a:ext cx="1665899" cy="1584176"/>
          </a:xfrm>
          <a:prstGeom prst="rect">
            <a:avLst/>
          </a:prstGeom>
          <a:noFill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КОМПЬЮТЕРНЫЕ ВИРУСЫ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5265004"/>
              </p:ext>
            </p:extLst>
          </p:nvPr>
        </p:nvGraphicFramePr>
        <p:xfrm>
          <a:off x="3563888" y="1268760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07504" y="1268760"/>
            <a:ext cx="34806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Компьютерный вирус - это разновидность компьютерных программ, отличительной особенностью которой является способность к размножению (копированию).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В дополнение к этому, вирусы могут повредить или полностью уничтожить все файлы и данные, подконтрольные пользователю, от имени которого была запущена заражённая программа, а также повредить или даже уничтожить операционную систему со всеми файлами в целом.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В большинстве случаев распространяются вирусы через Интернет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КОМПЬЮТЕРНЫЕ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6" charset="0"/>
                <a:ea typeface="Microsoft YaHei" charset="-122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ВИРУСЫ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55142"/>
              </p:ext>
            </p:extLst>
          </p:nvPr>
        </p:nvGraphicFramePr>
        <p:xfrm>
          <a:off x="3491880" y="1268760"/>
          <a:ext cx="5303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48440" y="1827076"/>
            <a:ext cx="3264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</a:pPr>
            <a:r>
              <a:rPr lang="ru-RU" sz="3200" dirty="0">
                <a:solidFill>
                  <a:prstClr val="black"/>
                </a:solidFill>
                <a:latin typeface="+mj-lt"/>
                <a:cs typeface="Times New Roman"/>
                <a:sym typeface="Arial"/>
              </a:rPr>
              <a:t>Методы защиты от вредоносных программ</a:t>
            </a:r>
          </a:p>
        </p:txBody>
      </p:sp>
      <p:pic>
        <p:nvPicPr>
          <p:cNvPr id="24580" name="Picture 4" descr="https://thumbs.dreamstime.com/b/%D0%B2%D0%B8%D1%80%D1%83%D1%81-%D1%88%D0%B0%D1%80%D0%B6%D0%B0-%D0%BD%D0%B0-%D0%BA%D0%BE%D0%BC%D0%BF%D1%8C%D1%82%D0%B5%D1%80-%D0%BA%D0%BD%D0%B8%D0%B6%D0%BA%D0%B5-398216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356992"/>
            <a:ext cx="288703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90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27583" y="333375"/>
            <a:ext cx="7870329" cy="55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anose="020B0603020204030204" pitchFamily="34" charset="0"/>
                <a:ea typeface="+mn-ea"/>
              </a:rPr>
              <a:t>ИСПОЛЬЗОВАНИЕ СЕТЕЙ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tique Olive" panose="020B0603020204030204" pitchFamily="34" charset="0"/>
                <a:ea typeface="+mn-ea"/>
              </a:rPr>
              <a:t>WI-FI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6" charset="0"/>
              <a:ea typeface="+mn-ea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25371011"/>
              </p:ext>
            </p:extLst>
          </p:nvPr>
        </p:nvGraphicFramePr>
        <p:xfrm>
          <a:off x="2915816" y="1052736"/>
          <a:ext cx="60486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1196752"/>
            <a:ext cx="22848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 помощью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WI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Fi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можно получить бесплатный интернет-доступ в общественных местах: кафе, отелях, торговых центрах и аэропортах. Так же является отличной возможностью выхода в Интернет. Но многие эксперты считают, что общедоступные </a:t>
            </a:r>
            <a:r>
              <a:rPr lang="ru-RU" sz="1600" dirty="0" err="1" smtClean="0">
                <a:solidFill>
                  <a:schemeClr val="tx2"/>
                </a:solidFill>
                <a:latin typeface="+mn-lt"/>
              </a:rPr>
              <a:t>Wi-­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Fi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сети не являются безопасными.</a:t>
            </a:r>
          </a:p>
        </p:txBody>
      </p:sp>
      <p:pic>
        <p:nvPicPr>
          <p:cNvPr id="22530" name="Picture 2" descr="https://7.allegroimg.com/s1440/03cb78/f0bed00d497fa1ec85a2580e69a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157192"/>
            <a:ext cx="2088232" cy="1461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609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СОЦИАЛЬНЫЕ СЕТИ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4582104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234203"/>
            <a:ext cx="3264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Социальная сеть - это сайт, который предоставляет возможность людям осуществлять общение между собой в интернете. Чаще всего в них для каждого человека выделяется своя личная страничка, на которой он указывает о себе различную информацию, начиная от имени, фамилии и заканчивая личными фотографиями. Многие 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намерениями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620169-5B05-4EB1-8521-9D902F76C9A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7493" y="126430"/>
            <a:ext cx="661286" cy="657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70794D-EFD8-4E89-B217-BEDC85310FA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76439" y="595899"/>
            <a:ext cx="761942" cy="7625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74161" y="121031"/>
            <a:ext cx="761941" cy="7625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AB5AE0E-8FE6-4D2E-8D73-C7D1A633375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5845" y="590362"/>
            <a:ext cx="585945" cy="5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0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СОЦИАЛЬНЫЕ СЕТИ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2857151"/>
              </p:ext>
            </p:extLst>
          </p:nvPr>
        </p:nvGraphicFramePr>
        <p:xfrm>
          <a:off x="3419872" y="1272302"/>
          <a:ext cx="5400600" cy="50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10800000" flipV="1">
            <a:off x="155261" y="1234203"/>
            <a:ext cx="32646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Социальная сеть - это сайт, который предоставляет возможность людям осуществлять общение между собой в интернете. Чаще всего в них для каждого человека выделяется своя личная страничка, на которой он указывает о себе различную информацию, начиная от имени, фамилии и заканчивая личными фотографиями. Многие пользователи не понимают, что информация, размещенная ими в социальных сетях, может быть найдена и использована кем угодно, в том числе не обязательно с благими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намерениями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432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klops.ru/media/W1siZiIsIjIwMTcvMTIvMDkvN3BmZWhjcWkxeF82ZDg0OTQ0MDc5ZTMzYWM0OWM3MGUwNDM4NDQwYjYwNS5qcGciXSxbInAiLCJ0aHVtYiIsIjkyNHgiXV0?sha=5bed1c58098cb5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4506" y="5229200"/>
            <a:ext cx="1337505" cy="1412776"/>
          </a:xfrm>
          <a:prstGeom prst="rect">
            <a:avLst/>
          </a:prstGeom>
          <a:noFill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ЭЛЕКТРОННЫЕ ДЕНЬГИ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1268760"/>
            <a:ext cx="5958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Электронные деньги — это очень удобный способ платежей, однако существуют мошенники, которые хотят получить эти деньги.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Электронные деньги появились совсем недавно и именно из-за этого во многих государствах до сих пор не прописано про них в законах.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В России же они функционируют и о них уже прописано в законе, где их разделяют на несколько видов - анонимные и не анонимные. Разница в том, что анонимные - это те, в которых разрешается проводить операции без идентификации пользователя, а в не анонимных идентификации пользователя является обязательной.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+mn-lt"/>
              </a:rPr>
              <a:t>Также следует различать электронные </a:t>
            </a:r>
            <a:r>
              <a:rPr lang="ru-RU" dirty="0" err="1">
                <a:solidFill>
                  <a:schemeClr val="tx2"/>
                </a:solidFill>
                <a:latin typeface="+mn-lt"/>
              </a:rPr>
              <a:t>фиатные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 деньги (равны государственным валютам) и электронные </a:t>
            </a:r>
            <a:r>
              <a:rPr lang="ru-RU" dirty="0" err="1">
                <a:solidFill>
                  <a:schemeClr val="tx2"/>
                </a:solidFill>
                <a:latin typeface="+mn-lt"/>
              </a:rPr>
              <a:t>нефиатные</a:t>
            </a:r>
            <a:r>
              <a:rPr lang="ru-RU" dirty="0">
                <a:solidFill>
                  <a:schemeClr val="tx2"/>
                </a:solidFill>
                <a:latin typeface="+mn-lt"/>
              </a:rPr>
              <a:t> деньги (не равны государственным валютам).</a:t>
            </a:r>
          </a:p>
        </p:txBody>
      </p:sp>
      <p:pic>
        <p:nvPicPr>
          <p:cNvPr id="16388" name="Picture 4" descr="https://bestinvestor.ru/wp-content/uploads/2018/01/Plutus-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2276939" cy="1707704"/>
          </a:xfrm>
          <a:prstGeom prst="rect">
            <a:avLst/>
          </a:prstGeom>
          <a:noFill/>
        </p:spPr>
      </p:pic>
      <p:pic>
        <p:nvPicPr>
          <p:cNvPr id="16392" name="Picture 8" descr="https://news.bitcoin.com/wp-content/uploads/2018/07/kkk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1842886" cy="2237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139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ЭЛЕКТРОННЫЕ ДЕНЬГИ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6709137"/>
              </p:ext>
            </p:extLst>
          </p:nvPr>
        </p:nvGraphicFramePr>
        <p:xfrm>
          <a:off x="467543" y="1390651"/>
          <a:ext cx="8033519" cy="508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80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822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icrosoft YaHei" charset="-122"/>
              </a:rPr>
              <a:t>ЭЛЕКТРОННАЯ ПОЧТА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42938" y="1357313"/>
            <a:ext cx="78581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0" y="1319862"/>
            <a:ext cx="341987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+mn-lt"/>
              </a:rPr>
              <a:t>Электронная почта — это технология и предоставляемые ею услуги по пересылке и получению электронных сообщений, которые распределяются в компьютерной сети. Обычно электронный почтовый ящик выглядит следующим образом: </a:t>
            </a:r>
            <a:r>
              <a:rPr lang="ru-RU" sz="1600" dirty="0" err="1">
                <a:solidFill>
                  <a:schemeClr val="tx2"/>
                </a:solidFill>
                <a:latin typeface="+mn-lt"/>
              </a:rPr>
              <a:t>имя_пользователя@имя_домена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. Также кроме передачи простого текста, имеется возможность передавать файлы</a:t>
            </a:r>
            <a:r>
              <a:rPr lang="ru-RU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358511"/>
              </p:ext>
            </p:extLst>
          </p:nvPr>
        </p:nvGraphicFramePr>
        <p:xfrm>
          <a:off x="3419872" y="1388269"/>
          <a:ext cx="5453063" cy="508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7968668-BFDC-4CE1-A352-66C7B33547D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4797152"/>
            <a:ext cx="1058663" cy="12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1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onstantia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ре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1500</Words>
  <Application>Microsoft Office PowerPoint</Application>
  <PresentationFormat>Экран (4:3)</PresentationFormat>
  <Paragraphs>105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2_Тема Office</vt:lpstr>
      <vt:lpstr>3_Тема Office</vt:lpstr>
      <vt:lpstr>5_Тема Office</vt:lpstr>
      <vt:lpstr>6_Тема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«Исполнение законодательства в области обработки персональных данных»</dc:title>
  <dc:creator>Saprikina</dc:creator>
  <cp:lastModifiedBy>Алексей Геннадьевич Лавров</cp:lastModifiedBy>
  <cp:revision>259</cp:revision>
  <cp:lastPrinted>2018-03-28T02:13:15Z</cp:lastPrinted>
  <dcterms:created xsi:type="dcterms:W3CDTF">2011-08-08T08:54:32Z</dcterms:created>
  <dcterms:modified xsi:type="dcterms:W3CDTF">2022-05-23T05:59:48Z</dcterms:modified>
</cp:coreProperties>
</file>