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Наставничество </a:t>
            </a:r>
            <a:b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процесс сопровождения обучающихся с ОВЗ</a:t>
            </a:r>
            <a:endParaRPr lang="ru-RU" sz="48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57912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МОУ ИРМО </a:t>
            </a:r>
            <a:r>
              <a:rPr lang="ru-RU" dirty="0" err="1" smtClean="0"/>
              <a:t>Кудинкая</a:t>
            </a:r>
            <a:r>
              <a:rPr lang="ru-RU" dirty="0" smtClean="0"/>
              <a:t> </a:t>
            </a:r>
            <a:r>
              <a:rPr lang="ru-RU" smtClean="0"/>
              <a:t>СОШ,</a:t>
            </a:r>
          </a:p>
          <a:p>
            <a:r>
              <a:rPr lang="ru-RU" smtClean="0"/>
              <a:t> учитель физики</a:t>
            </a:r>
            <a:endParaRPr lang="ru-RU" dirty="0" smtClean="0"/>
          </a:p>
          <a:p>
            <a:r>
              <a:rPr lang="ru-RU" dirty="0" smtClean="0"/>
              <a:t>Лосева Наталья Викторовна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Образец задачи.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Найди скорость если путь пройденным телом за 15 минут равен 5.4 км.</a:t>
            </a:r>
          </a:p>
          <a:p>
            <a:pPr>
              <a:buNone/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    Алгоритм, следующий: 1.  обсуждается условие; 2.  записывается дано;       3.  переводим в единицы СИ; 4.  записываем какую физическую величину надо найти; 5.  решение: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Дано:              СИ:            Решение: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 15 мин      900 с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 5,4 км       5400 м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= 6 м/с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Найти:</a:t>
            </a: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υ-?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Ответ: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υ=6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м/с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Задача для самостоятельно решения.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Найди скорость если путь пройденным телом за 10 минут равен 6 км.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Задание 2</a:t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Сделай по образцу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3429000"/>
            <a:ext cx="152400" cy="685800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3581400"/>
            <a:ext cx="390525" cy="457200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 rot="5400000">
            <a:off x="991394" y="3961606"/>
            <a:ext cx="152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1867694" y="4075906"/>
            <a:ext cx="144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09600" y="4191000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Проверка знания физических величин 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 теме «Электричество»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9600" y="1295402"/>
          <a:ext cx="7924800" cy="4724401"/>
        </p:xfrm>
        <a:graphic>
          <a:graphicData uri="http://schemas.openxmlformats.org/drawingml/2006/table">
            <a:tbl>
              <a:tblPr/>
              <a:tblGrid>
                <a:gridCol w="1060859"/>
                <a:gridCol w="2115203"/>
                <a:gridCol w="2506046"/>
                <a:gridCol w="2242692"/>
              </a:tblGrid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Обозначение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Сопротивление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Вольт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Мощность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Секунда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Заряд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Метр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1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Удельное сопротивление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ds04.infourok.ru/uploads/ex/09a5/000cee6c-1489bf7a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85800"/>
            <a:ext cx="9144000" cy="7543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Лабораторные работы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puskin.md/wp-content/uploads/2018/11/20181106_095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4702629" cy="3352800"/>
          </a:xfrm>
          <a:prstGeom prst="rect">
            <a:avLst/>
          </a:prstGeom>
          <a:noFill/>
        </p:spPr>
      </p:pic>
      <p:pic>
        <p:nvPicPr>
          <p:cNvPr id="25604" name="Picture 4" descr="https://346130.selcdn.ru/storage1/include/site_255/section_128/thumbs/aZvsq0rjjopb_1200x0_AybP2us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429000"/>
            <a:ext cx="4368800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s://otvet.imgsmail.ru/download/245500093_664276507c6c6422e320bfd2703efae3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43476">
            <a:off x="4424771" y="1534478"/>
            <a:ext cx="4038600" cy="2921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Декада физики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sgt.ks.ua/wp-content/uploads/2020/03/001_%D0%9A%D0%BE%D0%BD%D0%BA%D1%83%D1%80%D1%81-%D1%81%D1%82%D0%B5%D0%BD%D0%B3%D0%B0%D0%B7%D0%B5%D1%82-%D0%9C%D0%B8%D1%80-%D1%84%D0%B8%D0%B7%D0%B8%D0%BA%D0%B8-2-%D0%94%D0%B5%D0%BC%D1%8C%D1%8F%D0%BD%D0%B5%D0%BD%D0%BA%D0%BE-%D0%92%D0%B8%D0%BA%D1%82%D0%BE%D1%80%D0%B8%D1%8F-9%D0%90-2048x1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4038600" cy="2855417"/>
          </a:xfrm>
          <a:prstGeom prst="rect">
            <a:avLst/>
          </a:prstGeom>
          <a:noFill/>
        </p:spPr>
      </p:pic>
      <p:pic>
        <p:nvPicPr>
          <p:cNvPr id="26628" name="Picture 4" descr="https://ds03.infourok.ru/uploads/ex/0d83/0002cca2-aca5a98f/hello_html_mc1f2cc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581400"/>
            <a:ext cx="4160519" cy="2971800"/>
          </a:xfrm>
          <a:prstGeom prst="rect">
            <a:avLst/>
          </a:prstGeom>
          <a:noFill/>
        </p:spPr>
      </p:pic>
      <p:pic>
        <p:nvPicPr>
          <p:cNvPr id="26632" name="Picture 8" descr="https://ds03.infourok.ru/uploads/ex/0d1b/0001a742-1cb1c13c/hello_html_m1a463d1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03049">
            <a:off x="349641" y="4648570"/>
            <a:ext cx="4162260" cy="15382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 marL="624078" indent="-514350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раскрытие потенциала каждого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наставляемого, повышение мотивации к учебе и улучшение образовательных результатов, адаптация в новом учебном коллективе;</a:t>
            </a:r>
          </a:p>
          <a:p>
            <a:pPr marL="624078" indent="-514350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жизненных ориентиров у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обучающихся, </a:t>
            </a:r>
          </a:p>
          <a:p>
            <a:pPr marL="624078" indent="-514350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ценностей и активной гражданской позиции наставляемого; </a:t>
            </a:r>
          </a:p>
          <a:p>
            <a:pPr marL="624078" indent="-514350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гибких навыков, лидерских качеств; </a:t>
            </a:r>
          </a:p>
          <a:p>
            <a:pPr marL="624078" indent="-514350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осознанного выбора профессии и формирование потенциала для построения успешной карьеры; </a:t>
            </a:r>
          </a:p>
          <a:p>
            <a:pPr marL="624078" indent="-514350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поддержка обучающегося с образовательными или социальными потребностями либо временная помощь в адаптации к новым условиям.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</a:t>
            </a:r>
            <a:endParaRPr lang="ru-RU" sz="40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помощь в реализации потенциала, улучшении образовательных, творческих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спортивных результатов;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навыков и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метакомпетенций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помощи в адаптации к новым условиям среды;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комфортных условий и коммуникаций внутри школы;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устойчивого сообщества обучающихся.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</a:t>
            </a:r>
            <a:endParaRPr lang="ru-RU" sz="40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Высокий уровень включенности наставляемых во все социальные, культурные и образовательные процессы, что окажет несомненное положительное влияние на эмоциональный фон в коллективе, общий статус школы, лояльность учеников и будущих выпускников к школе. Обучающиеся получат необходимый стимул к образовательному, культурному, интеллектуальному, физическому совершенствованию, самореализации, а также развитию необходимых компетенций.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40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864291"/>
          </a:xfrm>
        </p:spPr>
        <p:txBody>
          <a:bodyPr anchor="ctr"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успеваемости и улучшение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фона внутри класса и школы;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рост интереса к обучению, осознание его практической значимости, связи с реальной жизнью, что влечет за собой снижение уровня стресса или апатии;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рост вовлеченности обучающихся в жизнь класса и школы;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рост подготовленности обучающихся к жизни;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обучающиеся преодолеют вынужденную замкнутость образовательного процесса и получат представление о реальном мире, своих перспективах и способах действия;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снижение числа жалоб от родителей и педагогов, связанных с социальной незащищенностью и конфликтами внутри коллектива обучающихся.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Оцениваемые результаты</a:t>
            </a:r>
            <a:endParaRPr lang="ru-RU" sz="40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Наставник: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классный руководитель, который работает в тесном контакте с учителями-предметниками, психологом, социальным педагогом, методистом.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Наставляемый: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обучающийся с ограниченными возможностями здоровья, которому приходится преодолевать психологические барьеры, он демонстрирует неудовлетворительные образовательные результаты, испытывает трудности с обучением и адаптацией в школьном коллективе.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Портрет участников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Урочная деятельность: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проблемно-развивающее обучение; индивидуальный и дифференцированный подход на уроке; игровые технологии; подготовка сообщений, рефератов;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разноуровные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тесты, тренажеры; выполнение творческих работ в малых группах.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Внеурочная деятельность: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консультации по предметам, отработка умений и навыков, устранение пробелов в знаниях обучающегося, беседы, знакомство с дополнительной литературой, с ресурсами Интернета по определенным темам, подготовка к конкурсам и участие в них, проектная деятельность, классные часы, походы на спортивные и культурные мероприятия.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Область применения 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429000" y="2667000"/>
            <a:ext cx="2209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ФИЗИКА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181602" y="2286000"/>
            <a:ext cx="533398" cy="381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638801" y="3352800"/>
            <a:ext cx="761999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1030" idx="3"/>
          </p:cNvCxnSpPr>
          <p:nvPr/>
        </p:nvCxnSpPr>
        <p:spPr>
          <a:xfrm rot="10800000" flipV="1">
            <a:off x="2497222" y="3124200"/>
            <a:ext cx="950597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1"/>
            <a:endCxn id="1034" idx="2"/>
          </p:cNvCxnSpPr>
          <p:nvPr/>
        </p:nvCxnSpPr>
        <p:spPr>
          <a:xfrm rot="16200000" flipV="1">
            <a:off x="2472572" y="1543182"/>
            <a:ext cx="1223029" cy="1337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4"/>
          </p:cNvCxnSpPr>
          <p:nvPr/>
        </p:nvCxnSpPr>
        <p:spPr>
          <a:xfrm rot="16200000" flipH="1">
            <a:off x="3981450" y="4286250"/>
            <a:ext cx="11430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ds05.infourok.ru/uploads/ex/10b0/000f3f67-31a654aa/hello_html_m3ef816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876800"/>
            <a:ext cx="4912103" cy="1614487"/>
          </a:xfrm>
          <a:prstGeom prst="rect">
            <a:avLst/>
          </a:prstGeom>
          <a:noFill/>
        </p:spPr>
      </p:pic>
      <p:pic>
        <p:nvPicPr>
          <p:cNvPr id="1030" name="Picture 6" descr="https://ds04.infourok.ru/uploads/ex/084c/000488a3-7d98c992/7/hello_html_7124b3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667000"/>
            <a:ext cx="2192421" cy="1524000"/>
          </a:xfrm>
          <a:prstGeom prst="rect">
            <a:avLst/>
          </a:prstGeom>
          <a:noFill/>
        </p:spPr>
      </p:pic>
      <p:pic>
        <p:nvPicPr>
          <p:cNvPr id="1032" name="Picture 8" descr="https://proprikol.ru/wp-content/uploads/2021/04/kartinki-formuly-po-fizike-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7904" y="2819400"/>
            <a:ext cx="2636096" cy="1981200"/>
          </a:xfrm>
          <a:prstGeom prst="rect">
            <a:avLst/>
          </a:prstGeom>
          <a:noFill/>
        </p:spPr>
      </p:pic>
      <p:pic>
        <p:nvPicPr>
          <p:cNvPr id="1034" name="Picture 10" descr="https://ds03.infourok.ru/uploads/ex/0f16/00021e6d-81273194/hello_html_3a5c304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775" y="304800"/>
            <a:ext cx="4519555" cy="1295400"/>
          </a:xfrm>
          <a:prstGeom prst="rect">
            <a:avLst/>
          </a:prstGeom>
          <a:noFill/>
        </p:spPr>
      </p:pic>
      <p:pic>
        <p:nvPicPr>
          <p:cNvPr id="1036" name="Picture 12" descr="https://studfile.net/html/2706/27/html_aq96mlpfSf.ibz4/img-e5YocZ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0"/>
            <a:ext cx="2755900" cy="253780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Прочитать параграф;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Составить план ответа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Сделать рисунок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Задание 1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vopvet.ru/_nw/11/095185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057400"/>
            <a:ext cx="3250170" cy="1828800"/>
          </a:xfrm>
          <a:prstGeom prst="rect">
            <a:avLst/>
          </a:prstGeom>
          <a:noFill/>
        </p:spPr>
      </p:pic>
      <p:pic>
        <p:nvPicPr>
          <p:cNvPr id="21508" name="Picture 4" descr="https://www.memotest.ru/ImageUpload/ebdab758-68e0-46fa-9e28-ca7f2df4acef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505200"/>
            <a:ext cx="3406977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123</TotalTime>
  <Words>423</Words>
  <PresentationFormat>Экран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Наставничество  как процесс сопровождения обучающихся с ОВЗ</vt:lpstr>
      <vt:lpstr>Цели и задачи</vt:lpstr>
      <vt:lpstr>Цели и задачи</vt:lpstr>
      <vt:lpstr>Ожидаемые результаты</vt:lpstr>
      <vt:lpstr>Оцениваемые результаты</vt:lpstr>
      <vt:lpstr>Портрет участников</vt:lpstr>
      <vt:lpstr>Область применения </vt:lpstr>
      <vt:lpstr>Слайд 8</vt:lpstr>
      <vt:lpstr>Задание 1</vt:lpstr>
      <vt:lpstr>Задание 2 Сделай по образцу</vt:lpstr>
      <vt:lpstr>Проверка знания физических величин  по теме «Электричество» </vt:lpstr>
      <vt:lpstr>Слайд 12</vt:lpstr>
      <vt:lpstr>Лабораторные работы</vt:lpstr>
      <vt:lpstr>Декада физики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Наставничество  как процесс сопровождения обучающихся с ОВЗ</dc:title>
  <dc:creator>Юзер</dc:creator>
  <cp:lastModifiedBy>Римма</cp:lastModifiedBy>
  <cp:revision>4</cp:revision>
  <dcterms:created xsi:type="dcterms:W3CDTF">2022-03-30T06:08:10Z</dcterms:created>
  <dcterms:modified xsi:type="dcterms:W3CDTF">2022-03-31T03:18:41Z</dcterms:modified>
</cp:coreProperties>
</file>