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61" r:id="rId3"/>
    <p:sldId id="262" r:id="rId4"/>
    <p:sldId id="257" r:id="rId5"/>
    <p:sldId id="263" r:id="rId6"/>
    <p:sldId id="258" r:id="rId7"/>
    <p:sldId id="259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46C41-5342-4B20-A0EE-F0E5F9B1C449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CC467-1C9A-4098-8349-998BDA881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9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CC467-1C9A-4098-8349-998BDA881D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6849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600" dirty="0" err="1" smtClean="0"/>
              <a:t>Пынько</a:t>
            </a:r>
            <a:r>
              <a:rPr lang="ru-RU" sz="3600" dirty="0" smtClean="0"/>
              <a:t> Леонид Григорьевич – учитель, руководитель и орденоносец!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800600"/>
            <a:ext cx="7772400" cy="1143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Распутина Дарья, 10 лет, </a:t>
            </a:r>
            <a:endParaRPr lang="en-US" dirty="0" smtClean="0"/>
          </a:p>
          <a:p>
            <a:r>
              <a:rPr lang="ru-RU" dirty="0" smtClean="0"/>
              <a:t>ученица 4 «Б» класса </a:t>
            </a:r>
            <a:endParaRPr lang="en-US" dirty="0" smtClean="0"/>
          </a:p>
          <a:p>
            <a:r>
              <a:rPr lang="ru-RU" dirty="0" smtClean="0"/>
              <a:t>МОУ ИРМО «</a:t>
            </a:r>
            <a:r>
              <a:rPr lang="ru-RU" dirty="0" err="1" smtClean="0"/>
              <a:t>Кудинская</a:t>
            </a:r>
            <a:r>
              <a:rPr lang="ru-RU" dirty="0" smtClean="0"/>
              <a:t> СОШ»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ru-RU" dirty="0" smtClean="0"/>
              <a:t>. Куда, 2020 г.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09600" y="457200"/>
            <a:ext cx="7772400" cy="1219200"/>
          </a:xfrm>
          <a:prstGeom prst="rect">
            <a:avLst/>
          </a:prstGeom>
        </p:spPr>
        <p:txBody>
          <a:bodyPr vert="horz" lIns="182880" tIns="0">
            <a:normAutofit fontScale="77500" lnSpcReduction="20000"/>
          </a:bodyPr>
          <a:lstStyle/>
          <a:p>
            <a:pPr algn="ctr"/>
            <a:r>
              <a:rPr lang="ru-RU" sz="2000" b="1" dirty="0" smtClean="0"/>
              <a:t>Школьный дистанционный фестиваль детского творчества «Музы не молчат»</a:t>
            </a:r>
            <a:endParaRPr lang="ru-RU" sz="2000" dirty="0" smtClean="0"/>
          </a:p>
          <a:p>
            <a:pPr algn="ctr"/>
            <a:r>
              <a:rPr lang="ru-RU" sz="2000" b="1" dirty="0" smtClean="0"/>
              <a:t> </a:t>
            </a:r>
            <a:endParaRPr lang="ru-RU" sz="2000" dirty="0" smtClean="0"/>
          </a:p>
          <a:p>
            <a:pPr algn="ctr"/>
            <a:r>
              <a:rPr lang="ru-RU" sz="2000" b="1" dirty="0" smtClean="0"/>
              <a:t>Тема:  «Память и Слава Героям»</a:t>
            </a:r>
            <a:endParaRPr lang="ru-RU" sz="2000" dirty="0" smtClean="0"/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pPr algn="ctr"/>
            <a:r>
              <a:rPr lang="ru-RU" sz="2000" b="1" dirty="0" smtClean="0"/>
              <a:t>Исследовательская работа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9-2020\Краеведение шк\дарья распутина\Пынько\IMG_20200128_104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969" y="609600"/>
            <a:ext cx="7946831" cy="5718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838200"/>
            <a:ext cx="8183880" cy="807720"/>
          </a:xfrm>
        </p:spPr>
        <p:txBody>
          <a:bodyPr/>
          <a:lstStyle/>
          <a:p>
            <a:r>
              <a:rPr lang="ru-RU" dirty="0" smtClean="0"/>
              <a:t>Родословная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Родился Леонид Григорьевич </a:t>
            </a:r>
            <a:r>
              <a:rPr lang="ru-RU" dirty="0" err="1" smtClean="0"/>
              <a:t>Пынько</a:t>
            </a:r>
            <a:r>
              <a:rPr lang="ru-RU" dirty="0" smtClean="0"/>
              <a:t> в 1928 году в селе Хомутово Иркутского района, в учительской семье.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3800"/>
            <a:ext cx="3840480" cy="2072640"/>
          </a:xfrm>
        </p:spPr>
        <p:txBody>
          <a:bodyPr>
            <a:normAutofit fontScale="90000"/>
          </a:bodyPr>
          <a:lstStyle/>
          <a:p>
            <a:r>
              <a:rPr lang="ru-RU" sz="4400" dirty="0" err="1" smtClean="0"/>
              <a:t>Пынько</a:t>
            </a:r>
            <a:r>
              <a:rPr lang="ru-RU" sz="4400" dirty="0" smtClean="0"/>
              <a:t> Григорий Семёнович</a:t>
            </a:r>
            <a:r>
              <a:rPr lang="ru-RU" dirty="0" smtClean="0"/>
              <a:t>, учитель, директор школы, участник войны, отец Леонида и Анатолия</a:t>
            </a:r>
            <a:endParaRPr lang="ru-RU" dirty="0"/>
          </a:p>
        </p:txBody>
      </p:sp>
      <p:pic>
        <p:nvPicPr>
          <p:cNvPr id="4" name="Содержимое 3" descr="D:\2019-2020\Краеведение шк\дарья распутина\Пынько\Пынько Григорий Семенович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2035" y="559063"/>
            <a:ext cx="4268565" cy="51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826" t="42020" r="34316" b="18044"/>
          <a:stretch>
            <a:fillRect/>
          </a:stretch>
        </p:blipFill>
        <p:spPr bwMode="auto">
          <a:xfrm>
            <a:off x="533400" y="609600"/>
            <a:ext cx="8018585" cy="496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05400"/>
            <a:ext cx="8183880" cy="70104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/>
              <a:t>Пынько</a:t>
            </a:r>
            <a:r>
              <a:rPr lang="ru-RU" sz="2400" dirty="0" smtClean="0"/>
              <a:t> Леонид Григорьевич с  супругой</a:t>
            </a:r>
            <a:endParaRPr lang="ru-RU" sz="2400" dirty="0"/>
          </a:p>
        </p:txBody>
      </p:sp>
      <p:pic>
        <p:nvPicPr>
          <p:cNvPr id="4" name="Содержимое 3" descr="D:\2019-2020\Краеведение шк\дарья распутина\Пынько\IMG_20200127_0917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584667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800600"/>
            <a:ext cx="44500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Братья </a:t>
            </a:r>
            <a:r>
              <a:rPr lang="ru-RU" dirty="0" err="1" smtClean="0"/>
              <a:t>Пынько</a:t>
            </a:r>
            <a:r>
              <a:rPr lang="ru-RU" dirty="0" smtClean="0"/>
              <a:t> – Леонид Григорьевич и Анатолий Григорьевич</a:t>
            </a:r>
            <a:endParaRPr lang="ru-RU" dirty="0"/>
          </a:p>
        </p:txBody>
      </p:sp>
      <p:pic>
        <p:nvPicPr>
          <p:cNvPr id="4" name="Содержимое 3" descr="D:\2019-2020\Краеведение шк\дарья распутина\Пынько\IMG_20200127_090544.jpg"/>
          <p:cNvPicPr>
            <a:picLocks noGrp="1"/>
          </p:cNvPicPr>
          <p:nvPr>
            <p:ph idx="1"/>
          </p:nvPr>
        </p:nvPicPr>
        <p:blipFill>
          <a:blip r:embed="rId2" cstate="print"/>
          <a:srcRect t="14907"/>
          <a:stretch>
            <a:fillRect/>
          </a:stretch>
        </p:blipFill>
        <p:spPr bwMode="auto">
          <a:xfrm>
            <a:off x="4495800" y="609600"/>
            <a:ext cx="401794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2649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 Школа № 16 г. Черемхово</a:t>
            </a:r>
            <a:endParaRPr lang="ru-RU" dirty="0"/>
          </a:p>
        </p:txBody>
      </p:sp>
      <p:pic>
        <p:nvPicPr>
          <p:cNvPr id="2050" name="Picture 2" descr="D:\2019-2020\Краеведение шк\дарья распутина\School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6575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819400" y="4983480"/>
            <a:ext cx="5867400" cy="1051560"/>
          </a:xfrm>
        </p:spPr>
        <p:txBody>
          <a:bodyPr/>
          <a:lstStyle/>
          <a:p>
            <a:r>
              <a:rPr lang="ru-RU" dirty="0" smtClean="0"/>
              <a:t>Награды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7224" y="457200"/>
            <a:ext cx="3931920" cy="1447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Орден Трудового Красного Знамени — общегражданская награда СССР, вручавшаяся за трудовые заслуги. Учреждён Постановлением ЦИК и СНК СССР от 7 сентября 1928 года.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343400" y="381000"/>
            <a:ext cx="4240689" cy="2209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Орден "Знак Почета" учрежден Постановлением в 1935 году для награждения за высокие достижения в производстве, научно-исследовательской, государственной, социально-культурной, спортивной и иной общественно полезной деятельности, а также за проявления гражданской доблести.</a:t>
            </a:r>
          </a:p>
          <a:p>
            <a:endParaRPr lang="ru-RU" dirty="0"/>
          </a:p>
        </p:txBody>
      </p:sp>
      <p:pic>
        <p:nvPicPr>
          <p:cNvPr id="9" name="Содержимое 8" descr="Картинки по запросу орден трудового красного знамени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828800"/>
            <a:ext cx="195857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Картинки по запросу знак почета ссср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86400" y="2454275"/>
            <a:ext cx="231167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3791</TotalTime>
  <Words>148</Words>
  <Application>Microsoft Office PowerPoint</Application>
  <PresentationFormat>Экран (4:3)</PresentationFormat>
  <Paragraphs>20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  Пынько Леонид Григорьевич – учитель, руководитель и орденоносец! </vt:lpstr>
      <vt:lpstr>Родословная</vt:lpstr>
      <vt:lpstr>Родился Леонид Григорьевич Пынько в 1928 году в селе Хомутово Иркутского района, в учительской семье. </vt:lpstr>
      <vt:lpstr>Пынько Григорий Семёнович, учитель, директор школы, участник войны, отец Леонида и Анатолия</vt:lpstr>
      <vt:lpstr>Презентация PowerPoint</vt:lpstr>
      <vt:lpstr>Пынько Леонид Григорьевич с  супругой</vt:lpstr>
      <vt:lpstr>Братья Пынько – Леонид Григорьевич и Анатолий Григорьевич</vt:lpstr>
      <vt:lpstr> Школа № 16 г. Черемхово</vt:lpstr>
      <vt:lpstr>Награды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Пынько Леонид Григорьевич – учитель, руководитель и орденоносец!</dc:title>
  <dc:creator>Наташа</dc:creator>
  <cp:lastModifiedBy>Admin</cp:lastModifiedBy>
  <cp:revision>44</cp:revision>
  <dcterms:created xsi:type="dcterms:W3CDTF">2020-01-27T12:22:32Z</dcterms:created>
  <dcterms:modified xsi:type="dcterms:W3CDTF">2020-05-04T23:58:17Z</dcterms:modified>
</cp:coreProperties>
</file>