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64" r:id="rId5"/>
    <p:sldId id="262" r:id="rId6"/>
    <p:sldId id="263" r:id="rId7"/>
    <p:sldId id="26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7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407F-A175-4767-807D-D4D6892DCE3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Дорогами Победы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Скрипник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Полина, 5 А класс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Руководитель Поляк Е. Г.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Асанов Дмитрий Тихонович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	хочу	рассказать	</a:t>
            </a:r>
            <a:r>
              <a:rPr lang="ru-RU" dirty="0" smtClean="0"/>
              <a:t>о своем </a:t>
            </a:r>
            <a:r>
              <a:rPr lang="ru-RU" dirty="0"/>
              <a:t>	</a:t>
            </a:r>
            <a:r>
              <a:rPr lang="ru-RU" dirty="0" smtClean="0"/>
              <a:t>прадедушке. О нём я знаю со слов мамы и бабушки.</a:t>
            </a:r>
          </a:p>
          <a:p>
            <a:r>
              <a:rPr lang="ru-RU" dirty="0" smtClean="0"/>
              <a:t>Моего прадедушку звали Асанов Дмитрий Тихонович. </a:t>
            </a:r>
          </a:p>
          <a:p>
            <a:r>
              <a:rPr lang="ru-RU" dirty="0" smtClean="0"/>
              <a:t>Он был добрым</a:t>
            </a:r>
            <a:r>
              <a:rPr lang="ru-RU" dirty="0"/>
              <a:t>,	</a:t>
            </a:r>
            <a:r>
              <a:rPr lang="ru-RU" dirty="0" smtClean="0"/>
              <a:t>смелым, трудолюбивым, ответственным человеком</a:t>
            </a:r>
            <a:r>
              <a:rPr lang="ru-RU" dirty="0"/>
              <a:t>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5229" r="20608" b="5195"/>
          <a:stretch/>
        </p:blipFill>
        <p:spPr bwMode="auto">
          <a:xfrm>
            <a:off x="5436096" y="1340768"/>
            <a:ext cx="2567902" cy="45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данным сайта «Память народа»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поступления на службу: __.__.1941</a:t>
            </a:r>
          </a:p>
          <a:p>
            <a:r>
              <a:rPr lang="ru-RU" dirty="0"/>
              <a:t>Место призыва: </a:t>
            </a:r>
            <a:r>
              <a:rPr lang="ru-RU" dirty="0" err="1"/>
              <a:t>Качугский</a:t>
            </a:r>
            <a:r>
              <a:rPr lang="ru-RU" dirty="0"/>
              <a:t> РВК, Иркутская обл., </a:t>
            </a:r>
            <a:r>
              <a:rPr lang="ru-RU" dirty="0" err="1"/>
              <a:t>Качугский</a:t>
            </a:r>
            <a:r>
              <a:rPr lang="ru-RU" dirty="0"/>
              <a:t> р-н</a:t>
            </a:r>
          </a:p>
          <a:p>
            <a:r>
              <a:rPr lang="ru-RU" dirty="0"/>
              <a:t>Воинское звание: красноармеец</a:t>
            </a:r>
          </a:p>
          <a:p>
            <a:r>
              <a:rPr lang="ru-RU" dirty="0"/>
              <a:t>Воинская часть: 125 </a:t>
            </a:r>
            <a:r>
              <a:rPr lang="ru-RU" dirty="0" err="1"/>
              <a:t>осбр</a:t>
            </a:r>
            <a:endParaRPr lang="ru-RU" dirty="0"/>
          </a:p>
          <a:p>
            <a:r>
              <a:rPr lang="ru-RU" dirty="0"/>
              <a:t>Даты подвига: 19.03.1943</a:t>
            </a:r>
          </a:p>
          <a:p>
            <a:r>
              <a:rPr lang="ru-RU" dirty="0"/>
              <a:t>Приказ подразделения</a:t>
            </a:r>
          </a:p>
          <a:p>
            <a:r>
              <a:rPr lang="ru-RU" dirty="0"/>
              <a:t>№: 5/н от: 12.04.1943</a:t>
            </a:r>
          </a:p>
          <a:p>
            <a:r>
              <a:rPr lang="ru-RU" dirty="0"/>
              <a:t>Издан: 125 </a:t>
            </a:r>
            <a:r>
              <a:rPr lang="ru-RU" dirty="0" err="1"/>
              <a:t>осбр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5229" r="20608" b="5195"/>
          <a:stretch/>
        </p:blipFill>
        <p:spPr bwMode="auto">
          <a:xfrm>
            <a:off x="5508104" y="1340768"/>
            <a:ext cx="2567902" cy="45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6179" y="5877272"/>
            <a:ext cx="290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Асанов Дмитрий Тихонович</a:t>
            </a:r>
          </a:p>
        </p:txBody>
      </p:sp>
    </p:spTree>
    <p:extLst>
      <p:ext uri="{BB962C8B-B14F-4D97-AF65-F5344CB8AC3E}">
        <p14:creationId xmlns:p14="http://schemas.microsoft.com/office/powerpoint/2010/main" val="494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1941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	</a:t>
            </a:r>
            <a:r>
              <a:rPr lang="ru-RU" dirty="0" smtClean="0"/>
              <a:t>войну  он ушёл в 1941 году</a:t>
            </a:r>
            <a:r>
              <a:rPr lang="ru-RU" dirty="0"/>
              <a:t>, </a:t>
            </a:r>
            <a:r>
              <a:rPr lang="ru-RU" dirty="0" smtClean="0"/>
              <a:t>молодым 20-летним парнем</a:t>
            </a:r>
            <a:r>
              <a:rPr lang="ru-RU" dirty="0"/>
              <a:t>.	</a:t>
            </a:r>
          </a:p>
          <a:p>
            <a:r>
              <a:rPr lang="ru-RU" dirty="0" smtClean="0"/>
              <a:t>Был призван </a:t>
            </a:r>
            <a:r>
              <a:rPr lang="ru-RU" dirty="0" err="1" smtClean="0"/>
              <a:t>Качугским</a:t>
            </a:r>
            <a:r>
              <a:rPr lang="ru-RU" dirty="0" smtClean="0"/>
              <a:t> РВК Иркутской области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41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 ураганным огнём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757"/>
          <a:stretch/>
        </p:blipFill>
        <p:spPr>
          <a:xfrm>
            <a:off x="395536" y="1628800"/>
            <a:ext cx="8230574" cy="2160240"/>
          </a:xfrm>
        </p:spPr>
      </p:pic>
    </p:spTree>
    <p:extLst>
      <p:ext uri="{BB962C8B-B14F-4D97-AF65-F5344CB8AC3E}">
        <p14:creationId xmlns:p14="http://schemas.microsoft.com/office/powerpoint/2010/main" val="2350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Восстановление</a:t>
            </a:r>
            <a:r>
              <a:rPr lang="ru-RU" dirty="0">
                <a:solidFill>
                  <a:srgbClr val="FF0000"/>
                </a:solidFill>
              </a:rPr>
              <a:t>	автотранспорта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136904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бою за Родину он был дважды ранен. В воинской части работая автослесарем</a:t>
            </a:r>
            <a:r>
              <a:rPr lang="ru-RU" dirty="0"/>
              <a:t>, </a:t>
            </a:r>
            <a:r>
              <a:rPr lang="ru-RU" dirty="0" smtClean="0"/>
              <a:t>показывал высокие образцы в ремонте автотранспорта. При формировании батальона было получено 85% автотранспорта, негодного к эксплуатации, требовавшего капитального</a:t>
            </a:r>
            <a:r>
              <a:rPr lang="ru-RU" dirty="0"/>
              <a:t>	</a:t>
            </a:r>
            <a:r>
              <a:rPr lang="ru-RU" dirty="0" smtClean="0"/>
              <a:t> ремонта. Товарищ Асанов своим</a:t>
            </a:r>
            <a:r>
              <a:rPr lang="ru-RU" dirty="0"/>
              <a:t>	</a:t>
            </a:r>
            <a:r>
              <a:rPr lang="ru-RU" dirty="0" smtClean="0"/>
              <a:t> самоотверженным трудом изготовил ряд деталей, тем самым обеспечив восстановление автотранспорта. Наряду с этим он проделал большую работу по организации мастерских, а также вёл занятия по практике с личным составом по обучению </a:t>
            </a:r>
            <a:r>
              <a:rPr lang="ru-RU" dirty="0" err="1" smtClean="0"/>
              <a:t>автослесарному</a:t>
            </a:r>
            <a:r>
              <a:rPr lang="ru-RU" dirty="0" smtClean="0"/>
              <a:t> делу. Являясь квалифицированным слесарем, он ремонтировал все марки автомашин. Бывали случаи, когда его вызывали на аэродром по ремонту </a:t>
            </a:r>
            <a:r>
              <a:rPr lang="ru-RU" dirty="0" err="1" smtClean="0"/>
              <a:t>авиадеталей</a:t>
            </a:r>
            <a:r>
              <a:rPr lang="ru-RU" dirty="0" smtClean="0"/>
              <a:t>, и он отлично справлялся с</a:t>
            </a:r>
            <a:r>
              <a:rPr lang="ru-RU" dirty="0"/>
              <a:t>	</a:t>
            </a:r>
            <a:r>
              <a:rPr lang="ru-RU" dirty="0" smtClean="0"/>
              <a:t>этой работой, за что имел благодарности командования.</a:t>
            </a:r>
            <a:r>
              <a:rPr lang="ru-RU" dirty="0"/>
              <a:t>	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5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Заслуженная награда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5" y="1600200"/>
            <a:ext cx="3186090" cy="4525963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За образцовую работу по восстановлению автомашин и приведению транспорта в боевую готовность прадедушку наградили медалью «За боевые заслуги».</a:t>
            </a:r>
            <a:r>
              <a:rPr lang="ru-RU" sz="3200" dirty="0"/>
              <a:t>	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9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помню! Я горжусь!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	</a:t>
            </a:r>
          </a:p>
          <a:p>
            <a:pPr algn="just"/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588330" cy="4525963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384376" cy="46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Дорогами Победы</vt:lpstr>
      <vt:lpstr>Асанов Дмитрий Тихонович</vt:lpstr>
      <vt:lpstr>По данным сайта «Память народа»</vt:lpstr>
      <vt:lpstr>1941</vt:lpstr>
      <vt:lpstr>Под ураганным огнём</vt:lpstr>
      <vt:lpstr>Восстановление автотранспорта</vt:lpstr>
      <vt:lpstr>Заслуженная награда</vt:lpstr>
      <vt:lpstr>Я помню! Я горжусь!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Admin</cp:lastModifiedBy>
  <cp:revision>9</cp:revision>
  <dcterms:created xsi:type="dcterms:W3CDTF">2020-02-27T07:31:02Z</dcterms:created>
  <dcterms:modified xsi:type="dcterms:W3CDTF">2020-05-15T00:04:03Z</dcterms:modified>
</cp:coreProperties>
</file>